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 rtl="0">
      <a:defRPr lang="bg-BG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61CEEF-9C30-4622-B832-04144147DC25}" v="400" dt="2022-10-05T07:55:50.5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83" d="100"/>
          <a:sy n="83" d="100"/>
        </p:scale>
        <p:origin x="55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69865-7082-49DB-BE27-03419FE2AC84}" type="doc">
      <dgm:prSet loTypeId="urn:microsoft.com/office/officeart/2005/8/layout/vProcess5" loCatId="process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1FDE7A26-26A7-407B-AC79-5C47D9138910}">
      <dgm:prSet/>
      <dgm:spPr/>
      <dgm:t>
        <a:bodyPr/>
        <a:lstStyle/>
        <a:p>
          <a:r>
            <a:rPr lang="en-US" dirty="0" err="1"/>
            <a:t>Поверителност</a:t>
          </a:r>
          <a:r>
            <a:rPr lang="en-US" dirty="0"/>
            <a:t> (</a:t>
          </a:r>
          <a:r>
            <a:rPr lang="en-US" dirty="0" err="1"/>
            <a:t>конфиденциалност</a:t>
          </a:r>
          <a:r>
            <a:rPr lang="en-US" dirty="0"/>
            <a:t>) </a:t>
          </a:r>
        </a:p>
      </dgm:t>
    </dgm:pt>
    <dgm:pt modelId="{0D80AC56-260C-4385-ADE1-D70E5776E01F}" type="parTrans" cxnId="{EA0179CB-385D-4086-94CC-5CC94436DAF1}">
      <dgm:prSet/>
      <dgm:spPr/>
      <dgm:t>
        <a:bodyPr/>
        <a:lstStyle/>
        <a:p>
          <a:endParaRPr lang="en-US"/>
        </a:p>
      </dgm:t>
    </dgm:pt>
    <dgm:pt modelId="{E55679D5-CFA3-4589-B090-6CA077A706C7}" type="sibTrans" cxnId="{EA0179CB-385D-4086-94CC-5CC94436DAF1}">
      <dgm:prSet/>
      <dgm:spPr/>
      <dgm:t>
        <a:bodyPr/>
        <a:lstStyle/>
        <a:p>
          <a:endParaRPr lang="en-US"/>
        </a:p>
      </dgm:t>
    </dgm:pt>
    <dgm:pt modelId="{0433D3C8-06E6-49A1-A432-5449EEFE2D2F}">
      <dgm:prSet/>
      <dgm:spPr/>
      <dgm:t>
        <a:bodyPr/>
        <a:lstStyle/>
        <a:p>
          <a:r>
            <a:rPr lang="en-US" dirty="0" err="1"/>
            <a:t>Цялостност</a:t>
          </a:r>
        </a:p>
      </dgm:t>
    </dgm:pt>
    <dgm:pt modelId="{7751D833-79DF-467B-9B52-7303251F6EFC}" type="parTrans" cxnId="{D5B0BA1B-C11C-4E4D-9150-2B2E32BE2401}">
      <dgm:prSet/>
      <dgm:spPr/>
      <dgm:t>
        <a:bodyPr/>
        <a:lstStyle/>
        <a:p>
          <a:endParaRPr lang="en-US"/>
        </a:p>
      </dgm:t>
    </dgm:pt>
    <dgm:pt modelId="{C171B3C0-799A-4247-9545-C9BF0E8AA350}" type="sibTrans" cxnId="{D5B0BA1B-C11C-4E4D-9150-2B2E32BE2401}">
      <dgm:prSet/>
      <dgm:spPr/>
      <dgm:t>
        <a:bodyPr/>
        <a:lstStyle/>
        <a:p>
          <a:endParaRPr lang="en-US"/>
        </a:p>
      </dgm:t>
    </dgm:pt>
    <dgm:pt modelId="{E478D869-A404-4BBF-8B19-708EF608562D}">
      <dgm:prSet/>
      <dgm:spPr/>
      <dgm:t>
        <a:bodyPr/>
        <a:lstStyle/>
        <a:p>
          <a:r>
            <a:rPr lang="en-US" dirty="0" err="1"/>
            <a:t>Достъпност</a:t>
          </a:r>
          <a:r>
            <a:rPr lang="en-US" dirty="0"/>
            <a:t> </a:t>
          </a:r>
        </a:p>
      </dgm:t>
    </dgm:pt>
    <dgm:pt modelId="{497250CE-802F-4270-BB63-4E984920338D}" type="parTrans" cxnId="{BA493B9C-022E-44BE-BE6E-71BEEF236C64}">
      <dgm:prSet/>
      <dgm:spPr/>
      <dgm:t>
        <a:bodyPr/>
        <a:lstStyle/>
        <a:p>
          <a:endParaRPr lang="en-US"/>
        </a:p>
      </dgm:t>
    </dgm:pt>
    <dgm:pt modelId="{DF840FA4-A16C-4D5D-A117-9F0C933033B4}" type="sibTrans" cxnId="{BA493B9C-022E-44BE-BE6E-71BEEF236C64}">
      <dgm:prSet/>
      <dgm:spPr/>
      <dgm:t>
        <a:bodyPr/>
        <a:lstStyle/>
        <a:p>
          <a:endParaRPr lang="en-US"/>
        </a:p>
      </dgm:t>
    </dgm:pt>
    <dgm:pt modelId="{F9CFBD5E-7912-426C-A515-40D702729A9E}">
      <dgm:prSet/>
      <dgm:spPr/>
      <dgm:t>
        <a:bodyPr/>
        <a:lstStyle/>
        <a:p>
          <a:r>
            <a:rPr lang="en-US" dirty="0" err="1">
              <a:latin typeface="Tw Cen MT" panose="020B0602020104020603"/>
            </a:rPr>
            <a:t>Проверка</a:t>
          </a:r>
          <a:r>
            <a:rPr lang="en-US" dirty="0"/>
            <a:t> </a:t>
          </a:r>
          <a:r>
            <a:rPr lang="en-US" dirty="0" err="1"/>
            <a:t>за</a:t>
          </a:r>
          <a:r>
            <a:rPr lang="en-US" dirty="0"/>
            <a:t> </a:t>
          </a:r>
          <a:r>
            <a:rPr lang="en-US" dirty="0" err="1"/>
            <a:t>автентичност</a:t>
          </a:r>
          <a:r>
            <a:rPr lang="en-US" dirty="0"/>
            <a:t> (</a:t>
          </a:r>
          <a:r>
            <a:rPr lang="en-US" dirty="0" err="1"/>
            <a:t>автентикация</a:t>
          </a:r>
          <a:r>
            <a:rPr lang="en-US" dirty="0"/>
            <a:t>) </a:t>
          </a:r>
        </a:p>
      </dgm:t>
    </dgm:pt>
    <dgm:pt modelId="{49546C46-66C0-471B-8212-23001CCF8BF1}" type="parTrans" cxnId="{A3A6B013-B925-47A7-9F0B-914E248B8DDB}">
      <dgm:prSet/>
      <dgm:spPr/>
      <dgm:t>
        <a:bodyPr/>
        <a:lstStyle/>
        <a:p>
          <a:endParaRPr lang="en-US"/>
        </a:p>
      </dgm:t>
    </dgm:pt>
    <dgm:pt modelId="{9D74BB02-1652-40FB-8652-23D8E48FD666}" type="sibTrans" cxnId="{A3A6B013-B925-47A7-9F0B-914E248B8DDB}">
      <dgm:prSet/>
      <dgm:spPr/>
      <dgm:t>
        <a:bodyPr/>
        <a:lstStyle/>
        <a:p>
          <a:endParaRPr lang="en-US"/>
        </a:p>
      </dgm:t>
    </dgm:pt>
    <dgm:pt modelId="{E0EB2519-B565-403F-A16C-AE696252277F}" type="pres">
      <dgm:prSet presAssocID="{D0769865-7082-49DB-BE27-03419FE2AC84}" presName="outerComposite" presStyleCnt="0">
        <dgm:presLayoutVars>
          <dgm:chMax val="5"/>
          <dgm:dir/>
          <dgm:resizeHandles val="exact"/>
        </dgm:presLayoutVars>
      </dgm:prSet>
      <dgm:spPr/>
    </dgm:pt>
    <dgm:pt modelId="{0A06353A-CD88-4751-958A-E9A1A534FD71}" type="pres">
      <dgm:prSet presAssocID="{D0769865-7082-49DB-BE27-03419FE2AC84}" presName="dummyMaxCanvas" presStyleCnt="0">
        <dgm:presLayoutVars/>
      </dgm:prSet>
      <dgm:spPr/>
    </dgm:pt>
    <dgm:pt modelId="{5726F9E8-EFB7-442C-A041-251E5023A4B4}" type="pres">
      <dgm:prSet presAssocID="{D0769865-7082-49DB-BE27-03419FE2AC84}" presName="FourNodes_1" presStyleLbl="node1" presStyleIdx="0" presStyleCnt="4">
        <dgm:presLayoutVars>
          <dgm:bulletEnabled val="1"/>
        </dgm:presLayoutVars>
      </dgm:prSet>
      <dgm:spPr/>
    </dgm:pt>
    <dgm:pt modelId="{58777708-DDA2-4D86-BD19-D45B257E8895}" type="pres">
      <dgm:prSet presAssocID="{D0769865-7082-49DB-BE27-03419FE2AC84}" presName="FourNodes_2" presStyleLbl="node1" presStyleIdx="1" presStyleCnt="4">
        <dgm:presLayoutVars>
          <dgm:bulletEnabled val="1"/>
        </dgm:presLayoutVars>
      </dgm:prSet>
      <dgm:spPr/>
    </dgm:pt>
    <dgm:pt modelId="{A26CB3BB-DC31-4F36-9742-9669839AF84C}" type="pres">
      <dgm:prSet presAssocID="{D0769865-7082-49DB-BE27-03419FE2AC84}" presName="FourNodes_3" presStyleLbl="node1" presStyleIdx="2" presStyleCnt="4">
        <dgm:presLayoutVars>
          <dgm:bulletEnabled val="1"/>
        </dgm:presLayoutVars>
      </dgm:prSet>
      <dgm:spPr/>
    </dgm:pt>
    <dgm:pt modelId="{AD5EBC62-C868-4FD3-B9A9-1AA0AEE483F0}" type="pres">
      <dgm:prSet presAssocID="{D0769865-7082-49DB-BE27-03419FE2AC84}" presName="FourNodes_4" presStyleLbl="node1" presStyleIdx="3" presStyleCnt="4">
        <dgm:presLayoutVars>
          <dgm:bulletEnabled val="1"/>
        </dgm:presLayoutVars>
      </dgm:prSet>
      <dgm:spPr/>
    </dgm:pt>
    <dgm:pt modelId="{B4286543-09CE-4F78-9264-40341435EF5D}" type="pres">
      <dgm:prSet presAssocID="{D0769865-7082-49DB-BE27-03419FE2AC84}" presName="FourConn_1-2" presStyleLbl="fgAccFollowNode1" presStyleIdx="0" presStyleCnt="3">
        <dgm:presLayoutVars>
          <dgm:bulletEnabled val="1"/>
        </dgm:presLayoutVars>
      </dgm:prSet>
      <dgm:spPr/>
    </dgm:pt>
    <dgm:pt modelId="{491D801D-38C4-4FDC-ACAD-954742265F8F}" type="pres">
      <dgm:prSet presAssocID="{D0769865-7082-49DB-BE27-03419FE2AC84}" presName="FourConn_2-3" presStyleLbl="fgAccFollowNode1" presStyleIdx="1" presStyleCnt="3">
        <dgm:presLayoutVars>
          <dgm:bulletEnabled val="1"/>
        </dgm:presLayoutVars>
      </dgm:prSet>
      <dgm:spPr/>
    </dgm:pt>
    <dgm:pt modelId="{BF091DF3-8FDC-4B9C-BD04-8EF86904F684}" type="pres">
      <dgm:prSet presAssocID="{D0769865-7082-49DB-BE27-03419FE2AC84}" presName="FourConn_3-4" presStyleLbl="fgAccFollowNode1" presStyleIdx="2" presStyleCnt="3">
        <dgm:presLayoutVars>
          <dgm:bulletEnabled val="1"/>
        </dgm:presLayoutVars>
      </dgm:prSet>
      <dgm:spPr/>
    </dgm:pt>
    <dgm:pt modelId="{29244F1D-5BB8-4735-8D8F-9A20D8ED0F52}" type="pres">
      <dgm:prSet presAssocID="{D0769865-7082-49DB-BE27-03419FE2AC84}" presName="FourNodes_1_text" presStyleLbl="node1" presStyleIdx="3" presStyleCnt="4">
        <dgm:presLayoutVars>
          <dgm:bulletEnabled val="1"/>
        </dgm:presLayoutVars>
      </dgm:prSet>
      <dgm:spPr/>
    </dgm:pt>
    <dgm:pt modelId="{978B87E0-2808-4929-84A8-3E95306F1958}" type="pres">
      <dgm:prSet presAssocID="{D0769865-7082-49DB-BE27-03419FE2AC84}" presName="FourNodes_2_text" presStyleLbl="node1" presStyleIdx="3" presStyleCnt="4">
        <dgm:presLayoutVars>
          <dgm:bulletEnabled val="1"/>
        </dgm:presLayoutVars>
      </dgm:prSet>
      <dgm:spPr/>
    </dgm:pt>
    <dgm:pt modelId="{CC4EF007-BD94-4CAC-B63D-523707B5E312}" type="pres">
      <dgm:prSet presAssocID="{D0769865-7082-49DB-BE27-03419FE2AC84}" presName="FourNodes_3_text" presStyleLbl="node1" presStyleIdx="3" presStyleCnt="4">
        <dgm:presLayoutVars>
          <dgm:bulletEnabled val="1"/>
        </dgm:presLayoutVars>
      </dgm:prSet>
      <dgm:spPr/>
    </dgm:pt>
    <dgm:pt modelId="{FC918265-3147-4D9D-99BF-64D0A57844CE}" type="pres">
      <dgm:prSet presAssocID="{D0769865-7082-49DB-BE27-03419FE2AC84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206C105-0109-43A5-B44B-E7F59FBCBE84}" type="presOf" srcId="{E478D869-A404-4BBF-8B19-708EF608562D}" destId="{A26CB3BB-DC31-4F36-9742-9669839AF84C}" srcOrd="0" destOrd="0" presId="urn:microsoft.com/office/officeart/2005/8/layout/vProcess5"/>
    <dgm:cxn modelId="{A3A6B013-B925-47A7-9F0B-914E248B8DDB}" srcId="{D0769865-7082-49DB-BE27-03419FE2AC84}" destId="{F9CFBD5E-7912-426C-A515-40D702729A9E}" srcOrd="3" destOrd="0" parTransId="{49546C46-66C0-471B-8212-23001CCF8BF1}" sibTransId="{9D74BB02-1652-40FB-8652-23D8E48FD666}"/>
    <dgm:cxn modelId="{13E9C815-9E92-4F52-879D-A8A280545933}" type="presOf" srcId="{1FDE7A26-26A7-407B-AC79-5C47D9138910}" destId="{5726F9E8-EFB7-442C-A041-251E5023A4B4}" srcOrd="0" destOrd="0" presId="urn:microsoft.com/office/officeart/2005/8/layout/vProcess5"/>
    <dgm:cxn modelId="{D5B0BA1B-C11C-4E4D-9150-2B2E32BE2401}" srcId="{D0769865-7082-49DB-BE27-03419FE2AC84}" destId="{0433D3C8-06E6-49A1-A432-5449EEFE2D2F}" srcOrd="1" destOrd="0" parTransId="{7751D833-79DF-467B-9B52-7303251F6EFC}" sibTransId="{C171B3C0-799A-4247-9545-C9BF0E8AA350}"/>
    <dgm:cxn modelId="{FFEE8123-1626-48A1-B464-AAB1D3770F7A}" type="presOf" srcId="{E478D869-A404-4BBF-8B19-708EF608562D}" destId="{CC4EF007-BD94-4CAC-B63D-523707B5E312}" srcOrd="1" destOrd="0" presId="urn:microsoft.com/office/officeart/2005/8/layout/vProcess5"/>
    <dgm:cxn modelId="{75FCF729-3063-43D0-8B9A-2BD423D26F5B}" type="presOf" srcId="{C171B3C0-799A-4247-9545-C9BF0E8AA350}" destId="{491D801D-38C4-4FDC-ACAD-954742265F8F}" srcOrd="0" destOrd="0" presId="urn:microsoft.com/office/officeart/2005/8/layout/vProcess5"/>
    <dgm:cxn modelId="{B621462C-3DFE-4C9C-8EB4-10750BF5D316}" type="presOf" srcId="{0433D3C8-06E6-49A1-A432-5449EEFE2D2F}" destId="{978B87E0-2808-4929-84A8-3E95306F1958}" srcOrd="1" destOrd="0" presId="urn:microsoft.com/office/officeart/2005/8/layout/vProcess5"/>
    <dgm:cxn modelId="{301A1963-B395-4AD1-A8C3-CC579F88930E}" type="presOf" srcId="{D0769865-7082-49DB-BE27-03419FE2AC84}" destId="{E0EB2519-B565-403F-A16C-AE696252277F}" srcOrd="0" destOrd="0" presId="urn:microsoft.com/office/officeart/2005/8/layout/vProcess5"/>
    <dgm:cxn modelId="{F3316D67-6941-4B12-BF1A-174087BD39F6}" type="presOf" srcId="{F9CFBD5E-7912-426C-A515-40D702729A9E}" destId="{FC918265-3147-4D9D-99BF-64D0A57844CE}" srcOrd="1" destOrd="0" presId="urn:microsoft.com/office/officeart/2005/8/layout/vProcess5"/>
    <dgm:cxn modelId="{86134779-DF71-44E3-8024-BEE141A46380}" type="presOf" srcId="{DF840FA4-A16C-4D5D-A117-9F0C933033B4}" destId="{BF091DF3-8FDC-4B9C-BD04-8EF86904F684}" srcOrd="0" destOrd="0" presId="urn:microsoft.com/office/officeart/2005/8/layout/vProcess5"/>
    <dgm:cxn modelId="{2D99D283-A29F-411C-9E13-4872A1AB1C88}" type="presOf" srcId="{F9CFBD5E-7912-426C-A515-40D702729A9E}" destId="{AD5EBC62-C868-4FD3-B9A9-1AA0AEE483F0}" srcOrd="0" destOrd="0" presId="urn:microsoft.com/office/officeart/2005/8/layout/vProcess5"/>
    <dgm:cxn modelId="{29A0188B-0DC4-4EE8-8E7E-3A8896726F72}" type="presOf" srcId="{0433D3C8-06E6-49A1-A432-5449EEFE2D2F}" destId="{58777708-DDA2-4D86-BD19-D45B257E8895}" srcOrd="0" destOrd="0" presId="urn:microsoft.com/office/officeart/2005/8/layout/vProcess5"/>
    <dgm:cxn modelId="{BA493B9C-022E-44BE-BE6E-71BEEF236C64}" srcId="{D0769865-7082-49DB-BE27-03419FE2AC84}" destId="{E478D869-A404-4BBF-8B19-708EF608562D}" srcOrd="2" destOrd="0" parTransId="{497250CE-802F-4270-BB63-4E984920338D}" sibTransId="{DF840FA4-A16C-4D5D-A117-9F0C933033B4}"/>
    <dgm:cxn modelId="{EA0179CB-385D-4086-94CC-5CC94436DAF1}" srcId="{D0769865-7082-49DB-BE27-03419FE2AC84}" destId="{1FDE7A26-26A7-407B-AC79-5C47D9138910}" srcOrd="0" destOrd="0" parTransId="{0D80AC56-260C-4385-ADE1-D70E5776E01F}" sibTransId="{E55679D5-CFA3-4589-B090-6CA077A706C7}"/>
    <dgm:cxn modelId="{61C722E9-96E6-45AB-BC4C-75DC58C40AB1}" type="presOf" srcId="{E55679D5-CFA3-4589-B090-6CA077A706C7}" destId="{B4286543-09CE-4F78-9264-40341435EF5D}" srcOrd="0" destOrd="0" presId="urn:microsoft.com/office/officeart/2005/8/layout/vProcess5"/>
    <dgm:cxn modelId="{4C9224FF-65BD-4972-84AC-FF4935080AB0}" type="presOf" srcId="{1FDE7A26-26A7-407B-AC79-5C47D9138910}" destId="{29244F1D-5BB8-4735-8D8F-9A20D8ED0F52}" srcOrd="1" destOrd="0" presId="urn:microsoft.com/office/officeart/2005/8/layout/vProcess5"/>
    <dgm:cxn modelId="{1BB9F609-81F9-4A2F-BA83-B64B793746C1}" type="presParOf" srcId="{E0EB2519-B565-403F-A16C-AE696252277F}" destId="{0A06353A-CD88-4751-958A-E9A1A534FD71}" srcOrd="0" destOrd="0" presId="urn:microsoft.com/office/officeart/2005/8/layout/vProcess5"/>
    <dgm:cxn modelId="{AE09CE01-1126-4E5F-BA8A-501134D65AD3}" type="presParOf" srcId="{E0EB2519-B565-403F-A16C-AE696252277F}" destId="{5726F9E8-EFB7-442C-A041-251E5023A4B4}" srcOrd="1" destOrd="0" presId="urn:microsoft.com/office/officeart/2005/8/layout/vProcess5"/>
    <dgm:cxn modelId="{D3CAA5F9-AAD6-4316-849E-41348A486CA2}" type="presParOf" srcId="{E0EB2519-B565-403F-A16C-AE696252277F}" destId="{58777708-DDA2-4D86-BD19-D45B257E8895}" srcOrd="2" destOrd="0" presId="urn:microsoft.com/office/officeart/2005/8/layout/vProcess5"/>
    <dgm:cxn modelId="{48AB12A5-8A3A-4FBF-B78D-C26F770AF3B6}" type="presParOf" srcId="{E0EB2519-B565-403F-A16C-AE696252277F}" destId="{A26CB3BB-DC31-4F36-9742-9669839AF84C}" srcOrd="3" destOrd="0" presId="urn:microsoft.com/office/officeart/2005/8/layout/vProcess5"/>
    <dgm:cxn modelId="{3D135E5D-9110-4F65-81DF-3AE39B471F70}" type="presParOf" srcId="{E0EB2519-B565-403F-A16C-AE696252277F}" destId="{AD5EBC62-C868-4FD3-B9A9-1AA0AEE483F0}" srcOrd="4" destOrd="0" presId="urn:microsoft.com/office/officeart/2005/8/layout/vProcess5"/>
    <dgm:cxn modelId="{B234FF14-73DE-42F4-8A5F-F9427BF39B57}" type="presParOf" srcId="{E0EB2519-B565-403F-A16C-AE696252277F}" destId="{B4286543-09CE-4F78-9264-40341435EF5D}" srcOrd="5" destOrd="0" presId="urn:microsoft.com/office/officeart/2005/8/layout/vProcess5"/>
    <dgm:cxn modelId="{098EB05B-D730-4040-AB29-06D0C38113EE}" type="presParOf" srcId="{E0EB2519-B565-403F-A16C-AE696252277F}" destId="{491D801D-38C4-4FDC-ACAD-954742265F8F}" srcOrd="6" destOrd="0" presId="urn:microsoft.com/office/officeart/2005/8/layout/vProcess5"/>
    <dgm:cxn modelId="{01F25259-5A14-4CC9-B12F-D65F5E28BE1C}" type="presParOf" srcId="{E0EB2519-B565-403F-A16C-AE696252277F}" destId="{BF091DF3-8FDC-4B9C-BD04-8EF86904F684}" srcOrd="7" destOrd="0" presId="urn:microsoft.com/office/officeart/2005/8/layout/vProcess5"/>
    <dgm:cxn modelId="{13B1E904-E9B0-41AB-A360-43AF5B23FF41}" type="presParOf" srcId="{E0EB2519-B565-403F-A16C-AE696252277F}" destId="{29244F1D-5BB8-4735-8D8F-9A20D8ED0F52}" srcOrd="8" destOrd="0" presId="urn:microsoft.com/office/officeart/2005/8/layout/vProcess5"/>
    <dgm:cxn modelId="{5A8AA97F-C751-4AEC-820C-244C94DE8204}" type="presParOf" srcId="{E0EB2519-B565-403F-A16C-AE696252277F}" destId="{978B87E0-2808-4929-84A8-3E95306F1958}" srcOrd="9" destOrd="0" presId="urn:microsoft.com/office/officeart/2005/8/layout/vProcess5"/>
    <dgm:cxn modelId="{269DE142-C37A-4861-A662-02C7796443AA}" type="presParOf" srcId="{E0EB2519-B565-403F-A16C-AE696252277F}" destId="{CC4EF007-BD94-4CAC-B63D-523707B5E312}" srcOrd="10" destOrd="0" presId="urn:microsoft.com/office/officeart/2005/8/layout/vProcess5"/>
    <dgm:cxn modelId="{65EADD6C-06F2-4D1A-A267-00E4DFE969FA}" type="presParOf" srcId="{E0EB2519-B565-403F-A16C-AE696252277F}" destId="{FC918265-3147-4D9D-99BF-64D0A57844C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46EE9D-48CA-44D5-9BA2-42F87BE1B65B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8C9222C-1AC7-4092-9A20-38857AE5F66C}">
      <dgm:prSet phldrT="[Text]" phldr="0"/>
      <dgm:spPr/>
      <dgm:t>
        <a:bodyPr/>
        <a:lstStyle/>
        <a:p>
          <a:pPr rtl="0"/>
          <a:r>
            <a:rPr lang="en-US" dirty="0" err="1"/>
            <a:t>Физическо</a:t>
          </a:r>
          <a:r>
            <a:rPr lang="en-US" dirty="0"/>
            <a:t> </a:t>
          </a:r>
          <a:r>
            <a:rPr lang="en-US" dirty="0" err="1"/>
            <a:t>опазване</a:t>
          </a:r>
          <a:r>
            <a:rPr lang="en-US" dirty="0"/>
            <a:t> </a:t>
          </a:r>
          <a:r>
            <a:rPr lang="en-US" dirty="0" err="1"/>
            <a:t>на</a:t>
          </a:r>
          <a:r>
            <a:rPr lang="en-US" dirty="0"/>
            <a:t> </a:t>
          </a:r>
          <a:r>
            <a:rPr lang="en-US" dirty="0" err="1"/>
            <a:t>мрежата</a:t>
          </a:r>
          <a:r>
            <a:rPr lang="en-US" dirty="0">
              <a:latin typeface="Tw Cen MT" panose="020B0602020104020603"/>
            </a:rPr>
            <a:t> </a:t>
          </a:r>
        </a:p>
      </dgm:t>
    </dgm:pt>
    <dgm:pt modelId="{F3B5C8CC-D190-4260-8783-203E5A0421DD}" type="parTrans" cxnId="{19CAFCED-8A8A-462E-A2AA-E1988220B110}">
      <dgm:prSet/>
      <dgm:spPr/>
      <dgm:t>
        <a:bodyPr/>
        <a:lstStyle/>
        <a:p>
          <a:endParaRPr lang="en-US"/>
        </a:p>
      </dgm:t>
    </dgm:pt>
    <dgm:pt modelId="{738B2666-BB5D-4FBD-A7B1-7C14A3DF0AD3}" type="sibTrans" cxnId="{19CAFCED-8A8A-462E-A2AA-E1988220B110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8D686019-491F-4ABB-91F8-7A8A7CEE8740}">
      <dgm:prSet phldrT="[Text]" phldr="1"/>
      <dgm:spPr/>
      <dgm:t>
        <a:bodyPr/>
        <a:lstStyle/>
        <a:p>
          <a:endParaRPr lang="en-US"/>
        </a:p>
      </dgm:t>
    </dgm:pt>
    <dgm:pt modelId="{7AC976B8-7F92-4EB8-9490-75C9CF3AA07B}" type="parTrans" cxnId="{910E7470-98A6-4E2D-9E6A-AAB60EA6596F}">
      <dgm:prSet/>
      <dgm:spPr/>
      <dgm:t>
        <a:bodyPr/>
        <a:lstStyle/>
        <a:p>
          <a:endParaRPr lang="en-US"/>
        </a:p>
      </dgm:t>
    </dgm:pt>
    <dgm:pt modelId="{3EF45E65-49FC-4A46-A126-AA393566F8AC}" type="sibTrans" cxnId="{910E7470-98A6-4E2D-9E6A-AAB60EA6596F}">
      <dgm:prSet phldrT="05"/>
      <dgm:spPr/>
      <dgm:t>
        <a:bodyPr/>
        <a:lstStyle/>
        <a:p>
          <a:endParaRPr lang="en-US"/>
        </a:p>
      </dgm:t>
    </dgm:pt>
    <dgm:pt modelId="{7C2DE725-F57F-4F44-9A64-57B4F56C9A9B}">
      <dgm:prSet phldrT="[Text]" phldr="1"/>
      <dgm:spPr/>
      <dgm:t>
        <a:bodyPr/>
        <a:lstStyle/>
        <a:p>
          <a:endParaRPr lang="en-US"/>
        </a:p>
      </dgm:t>
    </dgm:pt>
    <dgm:pt modelId="{0A3ECD53-6752-4FE9-87AA-24AB7583255A}" type="parTrans" cxnId="{DD4EF2D9-8956-4125-98D1-16FAFAC031CB}">
      <dgm:prSet/>
      <dgm:spPr/>
      <dgm:t>
        <a:bodyPr/>
        <a:lstStyle/>
        <a:p>
          <a:endParaRPr lang="en-US"/>
        </a:p>
      </dgm:t>
    </dgm:pt>
    <dgm:pt modelId="{DEBBFA13-FB5C-4CEF-990A-358B7E76B97C}" type="sibTrans" cxnId="{DD4EF2D9-8956-4125-98D1-16FAFAC031CB}">
      <dgm:prSet phldrT="06"/>
      <dgm:spPr/>
      <dgm:t>
        <a:bodyPr/>
        <a:lstStyle/>
        <a:p>
          <a:endParaRPr lang="en-US"/>
        </a:p>
      </dgm:t>
    </dgm:pt>
    <dgm:pt modelId="{139BB8EF-6A70-40AA-AE9F-90FECE5E0D8E}">
      <dgm:prSet phldr="0"/>
      <dgm:spPr/>
      <dgm:t>
        <a:bodyPr/>
        <a:lstStyle/>
        <a:p>
          <a:pPr rtl="0"/>
          <a:r>
            <a:rPr lang="en-US" dirty="0" err="1"/>
            <a:t>Опазване</a:t>
          </a:r>
          <a:r>
            <a:rPr lang="en-US" dirty="0"/>
            <a:t> </a:t>
          </a:r>
          <a:r>
            <a:rPr lang="en-US" dirty="0" err="1"/>
            <a:t>на</a:t>
          </a:r>
          <a:r>
            <a:rPr lang="en-US" dirty="0"/>
            <a:t> </a:t>
          </a:r>
          <a:r>
            <a:rPr lang="en-US" dirty="0" err="1"/>
            <a:t>неупълномощен</a:t>
          </a:r>
          <a:r>
            <a:rPr lang="en-US" dirty="0"/>
            <a:t> </a:t>
          </a:r>
          <a:r>
            <a:rPr lang="en-US" dirty="0" err="1"/>
            <a:t>достъп</a:t>
          </a:r>
          <a:r>
            <a:rPr lang="en-US" dirty="0"/>
            <a:t> </a:t>
          </a:r>
          <a:endParaRPr lang="en-US" dirty="0">
            <a:latin typeface="Tw Cen MT" panose="020B0602020104020603"/>
          </a:endParaRPr>
        </a:p>
      </dgm:t>
    </dgm:pt>
    <dgm:pt modelId="{646A4430-7E04-4F48-AB78-476891D1949C}" type="parTrans" cxnId="{94E8F72B-0E0B-49F8-9A71-36BE833FA607}">
      <dgm:prSet/>
      <dgm:spPr/>
    </dgm:pt>
    <dgm:pt modelId="{EFD0EA12-67FE-436C-92EC-66E9BB0E9A51}" type="sibTrans" cxnId="{94E8F72B-0E0B-49F8-9A71-36BE833FA607}">
      <dgm:prSet phldrT="02"/>
      <dgm:spPr/>
      <dgm:t>
        <a:bodyPr/>
        <a:lstStyle/>
        <a:p>
          <a:r>
            <a:rPr lang="en-US"/>
            <a:t>02</a:t>
          </a:r>
        </a:p>
        <a:p>
          <a:endParaRPr lang="en-US"/>
        </a:p>
      </dgm:t>
    </dgm:pt>
    <dgm:pt modelId="{7162CE24-CE27-4EAC-B061-3DE9DF09A36D}">
      <dgm:prSet phldr="0"/>
      <dgm:spPr/>
      <dgm:t>
        <a:bodyPr/>
        <a:lstStyle/>
        <a:p>
          <a:pPr rtl="0"/>
          <a:r>
            <a:rPr lang="en-US" dirty="0">
              <a:latin typeface="Tw Cen MT" panose="020B0602020104020603"/>
            </a:rPr>
            <a:t> </a:t>
          </a:r>
          <a:r>
            <a:rPr lang="en-US" dirty="0" err="1"/>
            <a:t>Конфинденциалност</a:t>
          </a:r>
          <a:r>
            <a:rPr lang="en-US" dirty="0"/>
            <a:t> </a:t>
          </a:r>
          <a:r>
            <a:rPr lang="en-US" dirty="0" err="1"/>
            <a:t>на</a:t>
          </a:r>
          <a:r>
            <a:rPr lang="en-US" dirty="0"/>
            <a:t> </a:t>
          </a:r>
          <a:r>
            <a:rPr lang="en-US" dirty="0" err="1"/>
            <a:t>информацията</a:t>
          </a:r>
          <a:r>
            <a:rPr lang="en-US" dirty="0"/>
            <a:t> и </a:t>
          </a:r>
          <a:r>
            <a:rPr lang="en-US" dirty="0" err="1"/>
            <a:t>защита</a:t>
          </a:r>
          <a:r>
            <a:rPr lang="en-US" dirty="0"/>
            <a:t> </a:t>
          </a:r>
          <a:r>
            <a:rPr lang="en-US" dirty="0" err="1"/>
            <a:t>на</a:t>
          </a:r>
          <a:r>
            <a:rPr lang="en-US" dirty="0"/>
            <a:t> </a:t>
          </a:r>
          <a:r>
            <a:rPr lang="en-US" dirty="0" err="1"/>
            <a:t>личните</a:t>
          </a:r>
          <a:r>
            <a:rPr lang="en-US" dirty="0"/>
            <a:t> </a:t>
          </a:r>
          <a:r>
            <a:rPr lang="en-US" dirty="0" err="1"/>
            <a:t>данни</a:t>
          </a:r>
          <a:r>
            <a:rPr lang="en-US" dirty="0"/>
            <a:t> </a:t>
          </a:r>
          <a:endParaRPr lang="en-US" dirty="0">
            <a:latin typeface="Tw Cen MT" panose="020B0602020104020603"/>
          </a:endParaRPr>
        </a:p>
      </dgm:t>
    </dgm:pt>
    <dgm:pt modelId="{778268CB-591A-4BBD-BC23-45A5E5DE0251}" type="parTrans" cxnId="{E8FEA5D3-9EC1-4645-A6F9-EED73A257DC3}">
      <dgm:prSet/>
      <dgm:spPr/>
    </dgm:pt>
    <dgm:pt modelId="{138F2192-58BF-455E-ADC1-4292E9725ED3}" type="sibTrans" cxnId="{E8FEA5D3-9EC1-4645-A6F9-EED73A257DC3}">
      <dgm:prSet phldrT="03"/>
      <dgm:spPr/>
      <dgm:t>
        <a:bodyPr/>
        <a:lstStyle/>
        <a:p>
          <a:r>
            <a:rPr lang="en-US"/>
            <a:t>03</a:t>
          </a:r>
        </a:p>
        <a:p>
          <a:endParaRPr lang="en-US"/>
        </a:p>
      </dgm:t>
    </dgm:pt>
    <dgm:pt modelId="{DDAA0C69-A069-48D8-B351-33C8C9AFC69F}">
      <dgm:prSet phldr="0"/>
      <dgm:spPr/>
      <dgm:t>
        <a:bodyPr/>
        <a:lstStyle/>
        <a:p>
          <a:pPr rtl="0"/>
          <a:r>
            <a:rPr lang="en-US" dirty="0">
              <a:latin typeface="Tw Cen MT" panose="020B0602020104020603"/>
            </a:rPr>
            <a:t> </a:t>
          </a:r>
          <a:r>
            <a:rPr lang="en-US" dirty="0" err="1"/>
            <a:t>Стандартизация</a:t>
          </a:r>
          <a:r>
            <a:rPr lang="en-US" dirty="0"/>
            <a:t> – </a:t>
          </a:r>
          <a:r>
            <a:rPr lang="en-US" dirty="0" err="1"/>
            <a:t>предлаганите</a:t>
          </a:r>
          <a:r>
            <a:rPr lang="en-US" dirty="0"/>
            <a:t> </a:t>
          </a:r>
          <a:r>
            <a:rPr lang="en-US" dirty="0" err="1"/>
            <a:t>решения</a:t>
          </a:r>
          <a:r>
            <a:rPr lang="en-US" dirty="0"/>
            <a:t> </a:t>
          </a:r>
          <a:r>
            <a:rPr lang="en-US" dirty="0" err="1"/>
            <a:t>за</a:t>
          </a:r>
          <a:r>
            <a:rPr lang="en-US" dirty="0"/>
            <a:t> </a:t>
          </a:r>
          <a:r>
            <a:rPr lang="en-US" dirty="0" err="1"/>
            <a:t>защита</a:t>
          </a:r>
          <a:r>
            <a:rPr lang="en-US" dirty="0"/>
            <a:t> </a:t>
          </a:r>
          <a:r>
            <a:rPr lang="en-US" dirty="0" err="1"/>
            <a:t>трябва</a:t>
          </a:r>
          <a:r>
            <a:rPr lang="en-US" dirty="0"/>
            <a:t> </a:t>
          </a:r>
          <a:r>
            <a:rPr lang="en-US" dirty="0" err="1"/>
            <a:t>да</a:t>
          </a:r>
          <a:r>
            <a:rPr lang="en-US" dirty="0"/>
            <a:t> </a:t>
          </a:r>
          <a:r>
            <a:rPr lang="en-US" dirty="0" err="1"/>
            <a:t>се</a:t>
          </a:r>
          <a:r>
            <a:rPr lang="en-US" dirty="0"/>
            <a:t> </a:t>
          </a:r>
          <a:r>
            <a:rPr lang="en-US" dirty="0" err="1"/>
            <a:t>основават</a:t>
          </a:r>
          <a:r>
            <a:rPr lang="en-US" dirty="0"/>
            <a:t> </a:t>
          </a:r>
          <a:r>
            <a:rPr lang="en-US" dirty="0" err="1"/>
            <a:t>на</a:t>
          </a:r>
          <a:r>
            <a:rPr lang="en-US" dirty="0"/>
            <a:t> </a:t>
          </a:r>
          <a:r>
            <a:rPr lang="en-US" dirty="0" err="1"/>
            <a:t>международни</a:t>
          </a:r>
          <a:r>
            <a:rPr lang="en-US" dirty="0"/>
            <a:t> </a:t>
          </a:r>
          <a:r>
            <a:rPr lang="en-US" dirty="0" err="1"/>
            <a:t>стандарти</a:t>
          </a:r>
          <a:r>
            <a:rPr lang="en-US" dirty="0"/>
            <a:t> и </a:t>
          </a:r>
          <a:r>
            <a:rPr lang="en-US" dirty="0" err="1"/>
            <a:t>протоколи</a:t>
          </a:r>
          <a:r>
            <a:rPr lang="en-US" dirty="0"/>
            <a:t> </a:t>
          </a:r>
          <a:r>
            <a:rPr lang="en-US" dirty="0" err="1"/>
            <a:t>за</a:t>
          </a:r>
          <a:r>
            <a:rPr lang="en-US" dirty="0"/>
            <a:t> </a:t>
          </a:r>
          <a:r>
            <a:rPr lang="en-US" dirty="0" err="1"/>
            <a:t>сигурност</a:t>
          </a:r>
          <a:endParaRPr lang="en-US" dirty="0" err="1">
            <a:latin typeface="Tw Cen MT" panose="020B0602020104020603"/>
          </a:endParaRPr>
        </a:p>
      </dgm:t>
    </dgm:pt>
    <dgm:pt modelId="{3760C97B-EAC0-4780-97A5-B3DFC58AE956}" type="parTrans" cxnId="{B2C34398-71D6-4115-87C6-BA0803F64DC7}">
      <dgm:prSet/>
      <dgm:spPr/>
    </dgm:pt>
    <dgm:pt modelId="{7E76B78B-8C4C-478C-A73E-F33E921594AC}" type="sibTrans" cxnId="{B2C34398-71D6-4115-87C6-BA0803F64DC7}">
      <dgm:prSet phldrT="04"/>
      <dgm:spPr/>
      <dgm:t>
        <a:bodyPr/>
        <a:lstStyle/>
        <a:p>
          <a:r>
            <a:rPr lang="en-US"/>
            <a:t>04</a:t>
          </a:r>
        </a:p>
        <a:p>
          <a:endParaRPr lang="en-US"/>
        </a:p>
      </dgm:t>
    </dgm:pt>
    <dgm:pt modelId="{278036F6-B7D4-40CD-B9DD-A3D2BA284223}">
      <dgm:prSet phldr="0"/>
      <dgm:spPr/>
      <dgm:t>
        <a:bodyPr/>
        <a:lstStyle/>
        <a:p>
          <a:r>
            <a:rPr lang="en-US" dirty="0"/>
            <a:t> </a:t>
          </a:r>
          <a:r>
            <a:rPr lang="en-US" dirty="0" err="1"/>
            <a:t>Отвореност</a:t>
          </a:r>
          <a:r>
            <a:rPr lang="en-US" dirty="0"/>
            <a:t> </a:t>
          </a:r>
          <a:r>
            <a:rPr lang="en-US" dirty="0" err="1"/>
            <a:t>към</a:t>
          </a:r>
          <a:r>
            <a:rPr lang="en-US" dirty="0"/>
            <a:t> </a:t>
          </a:r>
          <a:r>
            <a:rPr lang="en-US" dirty="0" err="1"/>
            <a:t>бъдещо</a:t>
          </a:r>
          <a:r>
            <a:rPr lang="en-US" dirty="0"/>
            <a:t> </a:t>
          </a:r>
          <a:r>
            <a:rPr lang="en-US" dirty="0" err="1"/>
            <a:t>развитие</a:t>
          </a:r>
          <a:r>
            <a:rPr lang="en-US" dirty="0"/>
            <a:t> </a:t>
          </a:r>
          <a:r>
            <a:rPr lang="en-US" dirty="0" err="1"/>
            <a:t>на</a:t>
          </a:r>
          <a:r>
            <a:rPr lang="en-US" dirty="0"/>
            <a:t> </a:t>
          </a:r>
          <a:r>
            <a:rPr lang="en-US" dirty="0" err="1"/>
            <a:t>защитата</a:t>
          </a:r>
          <a:endParaRPr lang="en-US" dirty="0"/>
        </a:p>
      </dgm:t>
    </dgm:pt>
    <dgm:pt modelId="{EE0FBB7F-C611-4A1A-BB0D-17C72DBEB346}" type="parTrans" cxnId="{C0B00230-A6D8-4AB6-B1B8-80B4B5F0EA53}">
      <dgm:prSet/>
      <dgm:spPr/>
    </dgm:pt>
    <dgm:pt modelId="{7C25955B-8880-4AC4-B1DB-5301E0614B64}" type="sibTrans" cxnId="{C0B00230-A6D8-4AB6-B1B8-80B4B5F0EA53}">
      <dgm:prSet/>
      <dgm:spPr/>
      <dgm:t>
        <a:bodyPr/>
        <a:lstStyle/>
        <a:p>
          <a:endParaRPr lang="en-US"/>
        </a:p>
      </dgm:t>
    </dgm:pt>
    <dgm:pt modelId="{FC3DEB50-F89F-442C-A55B-1020413023CD}" type="pres">
      <dgm:prSet presAssocID="{0E46EE9D-48CA-44D5-9BA2-42F87BE1B65B}" presName="outerComposite" presStyleCnt="0">
        <dgm:presLayoutVars>
          <dgm:chMax val="5"/>
          <dgm:dir/>
          <dgm:resizeHandles val="exact"/>
        </dgm:presLayoutVars>
      </dgm:prSet>
      <dgm:spPr/>
    </dgm:pt>
    <dgm:pt modelId="{7D99A8E4-E2E3-4C76-8C39-BAF9228DB92E}" type="pres">
      <dgm:prSet presAssocID="{0E46EE9D-48CA-44D5-9BA2-42F87BE1B65B}" presName="dummyMaxCanvas" presStyleCnt="0">
        <dgm:presLayoutVars/>
      </dgm:prSet>
      <dgm:spPr/>
    </dgm:pt>
    <dgm:pt modelId="{0F3416E2-5B79-4572-AD0C-1C45D5854463}" type="pres">
      <dgm:prSet presAssocID="{0E46EE9D-48CA-44D5-9BA2-42F87BE1B65B}" presName="FiveNodes_1" presStyleLbl="node1" presStyleIdx="0" presStyleCnt="5">
        <dgm:presLayoutVars>
          <dgm:bulletEnabled val="1"/>
        </dgm:presLayoutVars>
      </dgm:prSet>
      <dgm:spPr/>
    </dgm:pt>
    <dgm:pt modelId="{FAC0A56C-4826-4BD6-9D69-ED3E07A9459C}" type="pres">
      <dgm:prSet presAssocID="{0E46EE9D-48CA-44D5-9BA2-42F87BE1B65B}" presName="FiveNodes_2" presStyleLbl="node1" presStyleIdx="1" presStyleCnt="5">
        <dgm:presLayoutVars>
          <dgm:bulletEnabled val="1"/>
        </dgm:presLayoutVars>
      </dgm:prSet>
      <dgm:spPr/>
    </dgm:pt>
    <dgm:pt modelId="{C9F3C231-1526-4F1E-88A3-1AF235E4C9F5}" type="pres">
      <dgm:prSet presAssocID="{0E46EE9D-48CA-44D5-9BA2-42F87BE1B65B}" presName="FiveNodes_3" presStyleLbl="node1" presStyleIdx="2" presStyleCnt="5">
        <dgm:presLayoutVars>
          <dgm:bulletEnabled val="1"/>
        </dgm:presLayoutVars>
      </dgm:prSet>
      <dgm:spPr/>
    </dgm:pt>
    <dgm:pt modelId="{EB6C4E66-CADF-4527-934D-605628F436A8}" type="pres">
      <dgm:prSet presAssocID="{0E46EE9D-48CA-44D5-9BA2-42F87BE1B65B}" presName="FiveNodes_4" presStyleLbl="node1" presStyleIdx="3" presStyleCnt="5">
        <dgm:presLayoutVars>
          <dgm:bulletEnabled val="1"/>
        </dgm:presLayoutVars>
      </dgm:prSet>
      <dgm:spPr/>
    </dgm:pt>
    <dgm:pt modelId="{32A31358-6AD3-4CE9-BF76-3FE8D2849715}" type="pres">
      <dgm:prSet presAssocID="{0E46EE9D-48CA-44D5-9BA2-42F87BE1B65B}" presName="FiveNodes_5" presStyleLbl="node1" presStyleIdx="4" presStyleCnt="5">
        <dgm:presLayoutVars>
          <dgm:bulletEnabled val="1"/>
        </dgm:presLayoutVars>
      </dgm:prSet>
      <dgm:spPr/>
    </dgm:pt>
    <dgm:pt modelId="{00DECD89-B427-4C60-B03B-E0EF2E360A46}" type="pres">
      <dgm:prSet presAssocID="{0E46EE9D-48CA-44D5-9BA2-42F87BE1B65B}" presName="FiveConn_1-2" presStyleLbl="fgAccFollowNode1" presStyleIdx="0" presStyleCnt="4">
        <dgm:presLayoutVars>
          <dgm:bulletEnabled val="1"/>
        </dgm:presLayoutVars>
      </dgm:prSet>
      <dgm:spPr/>
    </dgm:pt>
    <dgm:pt modelId="{332D325A-5E84-44A6-ACC8-59F35B7D4B8C}" type="pres">
      <dgm:prSet presAssocID="{0E46EE9D-48CA-44D5-9BA2-42F87BE1B65B}" presName="FiveConn_2-3" presStyleLbl="fgAccFollowNode1" presStyleIdx="1" presStyleCnt="4">
        <dgm:presLayoutVars>
          <dgm:bulletEnabled val="1"/>
        </dgm:presLayoutVars>
      </dgm:prSet>
      <dgm:spPr/>
    </dgm:pt>
    <dgm:pt modelId="{31C80A77-3EEA-4AC1-A70C-A93053533789}" type="pres">
      <dgm:prSet presAssocID="{0E46EE9D-48CA-44D5-9BA2-42F87BE1B65B}" presName="FiveConn_3-4" presStyleLbl="fgAccFollowNode1" presStyleIdx="2" presStyleCnt="4">
        <dgm:presLayoutVars>
          <dgm:bulletEnabled val="1"/>
        </dgm:presLayoutVars>
      </dgm:prSet>
      <dgm:spPr/>
    </dgm:pt>
    <dgm:pt modelId="{2922E730-7B53-4F50-BFAF-FA68267CEEF6}" type="pres">
      <dgm:prSet presAssocID="{0E46EE9D-48CA-44D5-9BA2-42F87BE1B65B}" presName="FiveConn_4-5" presStyleLbl="fgAccFollowNode1" presStyleIdx="3" presStyleCnt="4">
        <dgm:presLayoutVars>
          <dgm:bulletEnabled val="1"/>
        </dgm:presLayoutVars>
      </dgm:prSet>
      <dgm:spPr/>
    </dgm:pt>
    <dgm:pt modelId="{2C68FF53-8AE2-430A-9D7B-2A170162E846}" type="pres">
      <dgm:prSet presAssocID="{0E46EE9D-48CA-44D5-9BA2-42F87BE1B65B}" presName="FiveNodes_1_text" presStyleLbl="node1" presStyleIdx="4" presStyleCnt="5">
        <dgm:presLayoutVars>
          <dgm:bulletEnabled val="1"/>
        </dgm:presLayoutVars>
      </dgm:prSet>
      <dgm:spPr/>
    </dgm:pt>
    <dgm:pt modelId="{BAEF0FB2-4C55-4F9A-8364-D9C0CF019B9B}" type="pres">
      <dgm:prSet presAssocID="{0E46EE9D-48CA-44D5-9BA2-42F87BE1B65B}" presName="FiveNodes_2_text" presStyleLbl="node1" presStyleIdx="4" presStyleCnt="5">
        <dgm:presLayoutVars>
          <dgm:bulletEnabled val="1"/>
        </dgm:presLayoutVars>
      </dgm:prSet>
      <dgm:spPr/>
    </dgm:pt>
    <dgm:pt modelId="{CAA0684B-89F6-4345-AAD3-CED1789E231D}" type="pres">
      <dgm:prSet presAssocID="{0E46EE9D-48CA-44D5-9BA2-42F87BE1B65B}" presName="FiveNodes_3_text" presStyleLbl="node1" presStyleIdx="4" presStyleCnt="5">
        <dgm:presLayoutVars>
          <dgm:bulletEnabled val="1"/>
        </dgm:presLayoutVars>
      </dgm:prSet>
      <dgm:spPr/>
    </dgm:pt>
    <dgm:pt modelId="{6394C868-CF89-4E9A-8238-112F373DC72D}" type="pres">
      <dgm:prSet presAssocID="{0E46EE9D-48CA-44D5-9BA2-42F87BE1B65B}" presName="FiveNodes_4_text" presStyleLbl="node1" presStyleIdx="4" presStyleCnt="5">
        <dgm:presLayoutVars>
          <dgm:bulletEnabled val="1"/>
        </dgm:presLayoutVars>
      </dgm:prSet>
      <dgm:spPr/>
    </dgm:pt>
    <dgm:pt modelId="{86D32E3E-01AD-4991-B4A7-BF31D9B86311}" type="pres">
      <dgm:prSet presAssocID="{0E46EE9D-48CA-44D5-9BA2-42F87BE1B65B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B091AD01-7FC0-456E-93D6-EE767A954F66}" type="presOf" srcId="{0E46EE9D-48CA-44D5-9BA2-42F87BE1B65B}" destId="{FC3DEB50-F89F-442C-A55B-1020413023CD}" srcOrd="0" destOrd="0" presId="urn:microsoft.com/office/officeart/2005/8/layout/vProcess5"/>
    <dgm:cxn modelId="{E69B9A1A-FE5D-4244-A8AB-6DAB7B4DA27F}" type="presOf" srcId="{EFD0EA12-67FE-436C-92EC-66E9BB0E9A51}" destId="{332D325A-5E84-44A6-ACC8-59F35B7D4B8C}" srcOrd="0" destOrd="0" presId="urn:microsoft.com/office/officeart/2005/8/layout/vProcess5"/>
    <dgm:cxn modelId="{94E8F72B-0E0B-49F8-9A71-36BE833FA607}" srcId="{0E46EE9D-48CA-44D5-9BA2-42F87BE1B65B}" destId="{139BB8EF-6A70-40AA-AE9F-90FECE5E0D8E}" srcOrd="1" destOrd="0" parTransId="{646A4430-7E04-4F48-AB78-476891D1949C}" sibTransId="{EFD0EA12-67FE-436C-92EC-66E9BB0E9A51}"/>
    <dgm:cxn modelId="{C0B00230-A6D8-4AB6-B1B8-80B4B5F0EA53}" srcId="{0E46EE9D-48CA-44D5-9BA2-42F87BE1B65B}" destId="{278036F6-B7D4-40CD-B9DD-A3D2BA284223}" srcOrd="4" destOrd="0" parTransId="{EE0FBB7F-C611-4A1A-BB0D-17C72DBEB346}" sibTransId="{7C25955B-8880-4AC4-B1DB-5301E0614B64}"/>
    <dgm:cxn modelId="{5D0C4F38-839C-4A30-971E-DF230E35A72E}" type="presOf" srcId="{738B2666-BB5D-4FBD-A7B1-7C14A3DF0AD3}" destId="{00DECD89-B427-4C60-B03B-E0EF2E360A46}" srcOrd="0" destOrd="0" presId="urn:microsoft.com/office/officeart/2005/8/layout/vProcess5"/>
    <dgm:cxn modelId="{38DAFC5C-3506-43A2-B48D-A822B67C99B4}" type="presOf" srcId="{278036F6-B7D4-40CD-B9DD-A3D2BA284223}" destId="{32A31358-6AD3-4CE9-BF76-3FE8D2849715}" srcOrd="0" destOrd="0" presId="urn:microsoft.com/office/officeart/2005/8/layout/vProcess5"/>
    <dgm:cxn modelId="{EA007250-60C5-4376-A137-73010E1C214C}" type="presOf" srcId="{138F2192-58BF-455E-ADC1-4292E9725ED3}" destId="{31C80A77-3EEA-4AC1-A70C-A93053533789}" srcOrd="0" destOrd="0" presId="urn:microsoft.com/office/officeart/2005/8/layout/vProcess5"/>
    <dgm:cxn modelId="{910E7470-98A6-4E2D-9E6A-AAB60EA6596F}" srcId="{0E46EE9D-48CA-44D5-9BA2-42F87BE1B65B}" destId="{8D686019-491F-4ABB-91F8-7A8A7CEE8740}" srcOrd="5" destOrd="0" parTransId="{7AC976B8-7F92-4EB8-9490-75C9CF3AA07B}" sibTransId="{3EF45E65-49FC-4A46-A126-AA393566F8AC}"/>
    <dgm:cxn modelId="{660D1051-3E35-4701-B458-0C5D82E91FB3}" type="presOf" srcId="{139BB8EF-6A70-40AA-AE9F-90FECE5E0D8E}" destId="{BAEF0FB2-4C55-4F9A-8364-D9C0CF019B9B}" srcOrd="1" destOrd="0" presId="urn:microsoft.com/office/officeart/2005/8/layout/vProcess5"/>
    <dgm:cxn modelId="{A2657A72-3E13-4CDE-ADE2-E975BB4116BD}" type="presOf" srcId="{7162CE24-CE27-4EAC-B061-3DE9DF09A36D}" destId="{CAA0684B-89F6-4345-AAD3-CED1789E231D}" srcOrd="1" destOrd="0" presId="urn:microsoft.com/office/officeart/2005/8/layout/vProcess5"/>
    <dgm:cxn modelId="{BC183F83-98F9-43DC-9D0F-A2301C62798D}" type="presOf" srcId="{7162CE24-CE27-4EAC-B061-3DE9DF09A36D}" destId="{C9F3C231-1526-4F1E-88A3-1AF235E4C9F5}" srcOrd="0" destOrd="0" presId="urn:microsoft.com/office/officeart/2005/8/layout/vProcess5"/>
    <dgm:cxn modelId="{0C7FB98C-6393-4065-AB44-EF7A5151117B}" type="presOf" srcId="{DDAA0C69-A069-48D8-B351-33C8C9AFC69F}" destId="{6394C868-CF89-4E9A-8238-112F373DC72D}" srcOrd="1" destOrd="0" presId="urn:microsoft.com/office/officeart/2005/8/layout/vProcess5"/>
    <dgm:cxn modelId="{B2C34398-71D6-4115-87C6-BA0803F64DC7}" srcId="{0E46EE9D-48CA-44D5-9BA2-42F87BE1B65B}" destId="{DDAA0C69-A069-48D8-B351-33C8C9AFC69F}" srcOrd="3" destOrd="0" parTransId="{3760C97B-EAC0-4780-97A5-B3DFC58AE956}" sibTransId="{7E76B78B-8C4C-478C-A73E-F33E921594AC}"/>
    <dgm:cxn modelId="{46FE999D-82DE-45B5-91FE-FF17377DFCF3}" type="presOf" srcId="{278036F6-B7D4-40CD-B9DD-A3D2BA284223}" destId="{86D32E3E-01AD-4991-B4A7-BF31D9B86311}" srcOrd="1" destOrd="0" presId="urn:microsoft.com/office/officeart/2005/8/layout/vProcess5"/>
    <dgm:cxn modelId="{C9B704A8-E688-41C3-817D-290085EDC454}" type="presOf" srcId="{139BB8EF-6A70-40AA-AE9F-90FECE5E0D8E}" destId="{FAC0A56C-4826-4BD6-9D69-ED3E07A9459C}" srcOrd="0" destOrd="0" presId="urn:microsoft.com/office/officeart/2005/8/layout/vProcess5"/>
    <dgm:cxn modelId="{31484AAA-94F2-4096-B04C-D79DC35B81A6}" type="presOf" srcId="{DDAA0C69-A069-48D8-B351-33C8C9AFC69F}" destId="{EB6C4E66-CADF-4527-934D-605628F436A8}" srcOrd="0" destOrd="0" presId="urn:microsoft.com/office/officeart/2005/8/layout/vProcess5"/>
    <dgm:cxn modelId="{D6838BBD-A8EE-441D-9837-E44429D7628F}" type="presOf" srcId="{C8C9222C-1AC7-4092-9A20-38857AE5F66C}" destId="{0F3416E2-5B79-4572-AD0C-1C45D5854463}" srcOrd="0" destOrd="0" presId="urn:microsoft.com/office/officeart/2005/8/layout/vProcess5"/>
    <dgm:cxn modelId="{E8FEA5D3-9EC1-4645-A6F9-EED73A257DC3}" srcId="{0E46EE9D-48CA-44D5-9BA2-42F87BE1B65B}" destId="{7162CE24-CE27-4EAC-B061-3DE9DF09A36D}" srcOrd="2" destOrd="0" parTransId="{778268CB-591A-4BBD-BC23-45A5E5DE0251}" sibTransId="{138F2192-58BF-455E-ADC1-4292E9725ED3}"/>
    <dgm:cxn modelId="{DD4EF2D9-8956-4125-98D1-16FAFAC031CB}" srcId="{0E46EE9D-48CA-44D5-9BA2-42F87BE1B65B}" destId="{7C2DE725-F57F-4F44-9A64-57B4F56C9A9B}" srcOrd="6" destOrd="0" parTransId="{0A3ECD53-6752-4FE9-87AA-24AB7583255A}" sibTransId="{DEBBFA13-FB5C-4CEF-990A-358B7E76B97C}"/>
    <dgm:cxn modelId="{F1AC4EE0-9062-4CA0-8304-C173D5CD8A10}" type="presOf" srcId="{C8C9222C-1AC7-4092-9A20-38857AE5F66C}" destId="{2C68FF53-8AE2-430A-9D7B-2A170162E846}" srcOrd="1" destOrd="0" presId="urn:microsoft.com/office/officeart/2005/8/layout/vProcess5"/>
    <dgm:cxn modelId="{19CAFCED-8A8A-462E-A2AA-E1988220B110}" srcId="{0E46EE9D-48CA-44D5-9BA2-42F87BE1B65B}" destId="{C8C9222C-1AC7-4092-9A20-38857AE5F66C}" srcOrd="0" destOrd="0" parTransId="{F3B5C8CC-D190-4260-8783-203E5A0421DD}" sibTransId="{738B2666-BB5D-4FBD-A7B1-7C14A3DF0AD3}"/>
    <dgm:cxn modelId="{2D6080F8-8CE5-44CA-9D95-E7D03312DE69}" type="presOf" srcId="{7E76B78B-8C4C-478C-A73E-F33E921594AC}" destId="{2922E730-7B53-4F50-BFAF-FA68267CEEF6}" srcOrd="0" destOrd="0" presId="urn:microsoft.com/office/officeart/2005/8/layout/vProcess5"/>
    <dgm:cxn modelId="{5F4E19A8-35C6-4941-9021-83D9A336B9EC}" type="presParOf" srcId="{FC3DEB50-F89F-442C-A55B-1020413023CD}" destId="{7D99A8E4-E2E3-4C76-8C39-BAF9228DB92E}" srcOrd="0" destOrd="0" presId="urn:microsoft.com/office/officeart/2005/8/layout/vProcess5"/>
    <dgm:cxn modelId="{87A32B4F-42F2-4C86-A39E-879238A503A6}" type="presParOf" srcId="{FC3DEB50-F89F-442C-A55B-1020413023CD}" destId="{0F3416E2-5B79-4572-AD0C-1C45D5854463}" srcOrd="1" destOrd="0" presId="urn:microsoft.com/office/officeart/2005/8/layout/vProcess5"/>
    <dgm:cxn modelId="{7068E2D7-11DB-4FEE-BECA-E552A4DADACD}" type="presParOf" srcId="{FC3DEB50-F89F-442C-A55B-1020413023CD}" destId="{FAC0A56C-4826-4BD6-9D69-ED3E07A9459C}" srcOrd="2" destOrd="0" presId="urn:microsoft.com/office/officeart/2005/8/layout/vProcess5"/>
    <dgm:cxn modelId="{D5137EF9-EAF5-4C30-B7AE-7666F51184CE}" type="presParOf" srcId="{FC3DEB50-F89F-442C-A55B-1020413023CD}" destId="{C9F3C231-1526-4F1E-88A3-1AF235E4C9F5}" srcOrd="3" destOrd="0" presId="urn:microsoft.com/office/officeart/2005/8/layout/vProcess5"/>
    <dgm:cxn modelId="{38C62CBD-9FB9-4648-B0F1-D34B01CC101F}" type="presParOf" srcId="{FC3DEB50-F89F-442C-A55B-1020413023CD}" destId="{EB6C4E66-CADF-4527-934D-605628F436A8}" srcOrd="4" destOrd="0" presId="urn:microsoft.com/office/officeart/2005/8/layout/vProcess5"/>
    <dgm:cxn modelId="{B7ED47C5-4F89-47B5-A670-98F0B3F95445}" type="presParOf" srcId="{FC3DEB50-F89F-442C-A55B-1020413023CD}" destId="{32A31358-6AD3-4CE9-BF76-3FE8D2849715}" srcOrd="5" destOrd="0" presId="urn:microsoft.com/office/officeart/2005/8/layout/vProcess5"/>
    <dgm:cxn modelId="{EEBEA1E7-73D1-44C5-9FD8-E2F798DDCF14}" type="presParOf" srcId="{FC3DEB50-F89F-442C-A55B-1020413023CD}" destId="{00DECD89-B427-4C60-B03B-E0EF2E360A46}" srcOrd="6" destOrd="0" presId="urn:microsoft.com/office/officeart/2005/8/layout/vProcess5"/>
    <dgm:cxn modelId="{3E802ABB-954D-4088-883A-48015A592588}" type="presParOf" srcId="{FC3DEB50-F89F-442C-A55B-1020413023CD}" destId="{332D325A-5E84-44A6-ACC8-59F35B7D4B8C}" srcOrd="7" destOrd="0" presId="urn:microsoft.com/office/officeart/2005/8/layout/vProcess5"/>
    <dgm:cxn modelId="{C72D4D3A-5D7B-4CCD-8F18-46D79CFE4402}" type="presParOf" srcId="{FC3DEB50-F89F-442C-A55B-1020413023CD}" destId="{31C80A77-3EEA-4AC1-A70C-A93053533789}" srcOrd="8" destOrd="0" presId="urn:microsoft.com/office/officeart/2005/8/layout/vProcess5"/>
    <dgm:cxn modelId="{1A0F3546-67A1-457C-B14F-5BF258F4627F}" type="presParOf" srcId="{FC3DEB50-F89F-442C-A55B-1020413023CD}" destId="{2922E730-7B53-4F50-BFAF-FA68267CEEF6}" srcOrd="9" destOrd="0" presId="urn:microsoft.com/office/officeart/2005/8/layout/vProcess5"/>
    <dgm:cxn modelId="{3840D329-3F75-4C9F-AAB4-0D0E1BB0F3AF}" type="presParOf" srcId="{FC3DEB50-F89F-442C-A55B-1020413023CD}" destId="{2C68FF53-8AE2-430A-9D7B-2A170162E846}" srcOrd="10" destOrd="0" presId="urn:microsoft.com/office/officeart/2005/8/layout/vProcess5"/>
    <dgm:cxn modelId="{872530B5-5C7C-4355-A3A7-792FBA06EE29}" type="presParOf" srcId="{FC3DEB50-F89F-442C-A55B-1020413023CD}" destId="{BAEF0FB2-4C55-4F9A-8364-D9C0CF019B9B}" srcOrd="11" destOrd="0" presId="urn:microsoft.com/office/officeart/2005/8/layout/vProcess5"/>
    <dgm:cxn modelId="{2D92ED08-EB94-4F19-9DB3-8A7B9FF74E2F}" type="presParOf" srcId="{FC3DEB50-F89F-442C-A55B-1020413023CD}" destId="{CAA0684B-89F6-4345-AAD3-CED1789E231D}" srcOrd="12" destOrd="0" presId="urn:microsoft.com/office/officeart/2005/8/layout/vProcess5"/>
    <dgm:cxn modelId="{A2211BDA-435E-4EFA-8A84-B2046E5C2496}" type="presParOf" srcId="{FC3DEB50-F89F-442C-A55B-1020413023CD}" destId="{6394C868-CF89-4E9A-8238-112F373DC72D}" srcOrd="13" destOrd="0" presId="urn:microsoft.com/office/officeart/2005/8/layout/vProcess5"/>
    <dgm:cxn modelId="{448C489A-02F9-4C35-9C93-FD0B74BD56A6}" type="presParOf" srcId="{FC3DEB50-F89F-442C-A55B-1020413023CD}" destId="{86D32E3E-01AD-4991-B4A7-BF31D9B8631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1FBED4-A8AD-47C3-B2AE-DDB0E03E656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AA67D72-6A0B-4EA7-BEAF-701364E850D5}">
      <dgm:prSet phldrT="[Text]" phldr="0"/>
      <dgm:spPr/>
      <dgm:t>
        <a:bodyPr/>
        <a:lstStyle/>
        <a:p>
          <a:r>
            <a:rPr lang="en-US" dirty="0" err="1"/>
            <a:t>Мрежов</a:t>
          </a:r>
          <a:r>
            <a:rPr lang="en-US" dirty="0"/>
            <a:t> </a:t>
          </a:r>
          <a:r>
            <a:rPr lang="en-US" dirty="0" err="1"/>
            <a:t>ключ</a:t>
          </a:r>
          <a:endParaRPr lang="en-US" dirty="0"/>
        </a:p>
      </dgm:t>
    </dgm:pt>
    <dgm:pt modelId="{7B8E5C54-8BBD-49C1-AA32-7E7A4DD57BA3}" type="parTrans" cxnId="{A93EAD45-844E-40AB-A760-ADEBF13478CE}">
      <dgm:prSet/>
      <dgm:spPr/>
      <dgm:t>
        <a:bodyPr/>
        <a:lstStyle/>
        <a:p>
          <a:endParaRPr lang="en-US"/>
        </a:p>
      </dgm:t>
    </dgm:pt>
    <dgm:pt modelId="{BF116158-3F7E-4F7E-90AB-3C56673D1BDA}" type="sibTrans" cxnId="{A93EAD45-844E-40AB-A760-ADEBF13478CE}">
      <dgm:prSet/>
      <dgm:spPr/>
      <dgm:t>
        <a:bodyPr/>
        <a:lstStyle/>
        <a:p>
          <a:endParaRPr lang="en-US"/>
        </a:p>
      </dgm:t>
    </dgm:pt>
    <dgm:pt modelId="{5093BACF-869C-46D5-A5D1-2C86ADEABF13}">
      <dgm:prSet phldr="0"/>
      <dgm:spPr/>
      <dgm:t>
        <a:bodyPr/>
        <a:lstStyle/>
        <a:p>
          <a:pPr rtl="0"/>
          <a:r>
            <a:rPr lang="en-US" dirty="0" err="1"/>
            <a:t>Удостоверяване</a:t>
          </a:r>
          <a:r>
            <a:rPr lang="en-US" dirty="0"/>
            <a:t> и </a:t>
          </a:r>
          <a:r>
            <a:rPr lang="en-US" dirty="0" err="1"/>
            <a:t>криптиране</a:t>
          </a:r>
          <a:endParaRPr lang="en-US" dirty="0"/>
        </a:p>
      </dgm:t>
    </dgm:pt>
    <dgm:pt modelId="{94AA927D-CF85-4C56-B123-FF85FA1B83D9}" type="parTrans" cxnId="{49CBA445-3C84-4B35-809E-18EA7046C417}">
      <dgm:prSet/>
      <dgm:spPr/>
      <dgm:t>
        <a:bodyPr/>
        <a:lstStyle/>
        <a:p>
          <a:endParaRPr lang="en-US"/>
        </a:p>
      </dgm:t>
    </dgm:pt>
    <dgm:pt modelId="{D4154144-28BA-4CDC-8342-059B2E23A968}" type="sibTrans" cxnId="{49CBA445-3C84-4B35-809E-18EA7046C417}">
      <dgm:prSet/>
      <dgm:spPr/>
      <dgm:t>
        <a:bodyPr/>
        <a:lstStyle/>
        <a:p>
          <a:endParaRPr lang="en-US"/>
        </a:p>
      </dgm:t>
    </dgm:pt>
    <dgm:pt modelId="{914B3117-9FE8-46C6-98A8-962B08A9A254}">
      <dgm:prSet phldr="0"/>
      <dgm:spPr/>
      <dgm:t>
        <a:bodyPr/>
        <a:lstStyle/>
        <a:p>
          <a:r>
            <a:rPr lang="en-US" dirty="0" err="1"/>
            <a:t>Методи</a:t>
          </a:r>
          <a:r>
            <a:rPr lang="en-US" dirty="0"/>
            <a:t> </a:t>
          </a:r>
          <a:r>
            <a:rPr lang="en-US" dirty="0" err="1"/>
            <a:t>на</a:t>
          </a:r>
          <a:r>
            <a:rPr lang="en-US" dirty="0"/>
            <a:t> </a:t>
          </a:r>
          <a:r>
            <a:rPr lang="en-US" dirty="0" err="1"/>
            <a:t>удостоверяване</a:t>
          </a:r>
          <a:endParaRPr lang="en-US" dirty="0"/>
        </a:p>
      </dgm:t>
    </dgm:pt>
    <dgm:pt modelId="{3B059002-DCBF-4415-87D5-22BCFDDD0E1A}" type="parTrans" cxnId="{8EEF62CB-9662-4045-9B7D-25B1CDD69B29}">
      <dgm:prSet/>
      <dgm:spPr/>
      <dgm:t>
        <a:bodyPr/>
        <a:lstStyle/>
        <a:p>
          <a:endParaRPr lang="en-US"/>
        </a:p>
      </dgm:t>
    </dgm:pt>
    <dgm:pt modelId="{88496D10-AF2E-4E18-AAE5-A019E52348E9}" type="sibTrans" cxnId="{8EEF62CB-9662-4045-9B7D-25B1CDD69B29}">
      <dgm:prSet/>
      <dgm:spPr/>
      <dgm:t>
        <a:bodyPr/>
        <a:lstStyle/>
        <a:p>
          <a:endParaRPr lang="en-US"/>
        </a:p>
      </dgm:t>
    </dgm:pt>
    <dgm:pt modelId="{81529AC8-353A-49F0-8D06-0E057EA085B1}">
      <dgm:prSet phldr="0"/>
      <dgm:spPr/>
      <dgm:t>
        <a:bodyPr/>
        <a:lstStyle/>
        <a:p>
          <a:r>
            <a:rPr lang="en-US" dirty="0" err="1"/>
            <a:t>Методи</a:t>
          </a:r>
          <a:r>
            <a:rPr lang="en-US" dirty="0"/>
            <a:t> </a:t>
          </a:r>
          <a:r>
            <a:rPr lang="en-US" dirty="0" err="1"/>
            <a:t>на</a:t>
          </a:r>
          <a:r>
            <a:rPr lang="en-US" dirty="0"/>
            <a:t> </a:t>
          </a:r>
          <a:r>
            <a:rPr lang="en-US" dirty="0" err="1"/>
            <a:t>криптиране</a:t>
          </a:r>
          <a:endParaRPr lang="en-US" dirty="0"/>
        </a:p>
      </dgm:t>
    </dgm:pt>
    <dgm:pt modelId="{65EB9FDC-45A0-4D42-982E-B672CEBD5DA8}" type="parTrans" cxnId="{40D7C46A-58BD-4003-99F6-7234D06F22DD}">
      <dgm:prSet/>
      <dgm:spPr/>
      <dgm:t>
        <a:bodyPr/>
        <a:lstStyle/>
        <a:p>
          <a:endParaRPr lang="en-US"/>
        </a:p>
      </dgm:t>
    </dgm:pt>
    <dgm:pt modelId="{AB8BFF5D-E32E-4095-984C-BBEDD90FBC58}" type="sibTrans" cxnId="{40D7C46A-58BD-4003-99F6-7234D06F22DD}">
      <dgm:prSet/>
      <dgm:spPr/>
      <dgm:t>
        <a:bodyPr/>
        <a:lstStyle/>
        <a:p>
          <a:endParaRPr lang="en-US"/>
        </a:p>
      </dgm:t>
    </dgm:pt>
    <dgm:pt modelId="{76404378-96B9-4FC2-93BF-C4A3C122B72F}">
      <dgm:prSet phldr="0"/>
      <dgm:spPr/>
      <dgm:t>
        <a:bodyPr/>
        <a:lstStyle/>
        <a:p>
          <a:pPr rtl="0"/>
          <a:r>
            <a:rPr lang="en-US" dirty="0"/>
            <a:t>как устройството се идентифицира в мрежата</a:t>
          </a:r>
        </a:p>
      </dgm:t>
    </dgm:pt>
    <dgm:pt modelId="{FAAD1009-B4D4-4697-BC6E-88F07A242A85}" type="parTrans" cxnId="{15C04FA3-3F2B-4997-9098-007026A2B72D}">
      <dgm:prSet/>
      <dgm:spPr/>
      <dgm:t>
        <a:bodyPr/>
        <a:lstStyle/>
        <a:p>
          <a:endParaRPr lang="en-US"/>
        </a:p>
      </dgm:t>
    </dgm:pt>
    <dgm:pt modelId="{DBAA8A49-9D8A-4D42-AF78-F89337AF008F}" type="sibTrans" cxnId="{15C04FA3-3F2B-4997-9098-007026A2B72D}">
      <dgm:prSet/>
      <dgm:spPr/>
      <dgm:t>
        <a:bodyPr/>
        <a:lstStyle/>
        <a:p>
          <a:endParaRPr lang="en-US"/>
        </a:p>
      </dgm:t>
    </dgm:pt>
    <dgm:pt modelId="{FA7EB50F-2E2B-403C-AE1A-C0931B5E28C7}">
      <dgm:prSet phldr="0"/>
      <dgm:spPr/>
      <dgm:t>
        <a:bodyPr/>
        <a:lstStyle/>
        <a:p>
          <a:pPr rtl="0"/>
          <a:r>
            <a:rPr lang="en-US" dirty="0" err="1"/>
            <a:t>Отворена</a:t>
          </a:r>
          <a:r>
            <a:rPr lang="en-US" dirty="0"/>
            <a:t> </a:t>
          </a:r>
          <a:r>
            <a:rPr lang="en-US" dirty="0" err="1"/>
            <a:t>система</a:t>
          </a:r>
        </a:p>
      </dgm:t>
    </dgm:pt>
    <dgm:pt modelId="{9C80EB66-C250-4F31-8A1B-C3D9FAE46B5B}" type="parTrans" cxnId="{486C2019-B471-427F-BF21-1178404B572C}">
      <dgm:prSet/>
      <dgm:spPr/>
      <dgm:t>
        <a:bodyPr/>
        <a:lstStyle/>
        <a:p>
          <a:endParaRPr lang="en-US"/>
        </a:p>
      </dgm:t>
    </dgm:pt>
    <dgm:pt modelId="{998909E0-1E72-47F8-B6E5-5A87B62B223C}" type="sibTrans" cxnId="{486C2019-B471-427F-BF21-1178404B572C}">
      <dgm:prSet/>
      <dgm:spPr/>
      <dgm:t>
        <a:bodyPr/>
        <a:lstStyle/>
        <a:p>
          <a:endParaRPr lang="en-US"/>
        </a:p>
      </dgm:t>
    </dgm:pt>
    <dgm:pt modelId="{6880DD24-EAB8-4714-A9C6-A4252725F159}">
      <dgm:prSet phldr="0"/>
      <dgm:spPr/>
      <dgm:t>
        <a:bodyPr/>
        <a:lstStyle/>
        <a:p>
          <a:pPr rtl="0"/>
          <a:r>
            <a:rPr lang="en-US" dirty="0"/>
            <a:t>Споделен ключ</a:t>
          </a:r>
        </a:p>
      </dgm:t>
    </dgm:pt>
    <dgm:pt modelId="{FEC28E35-F6AF-47E6-8AD3-4EDB57309EE6}" type="parTrans" cxnId="{ADCB9694-9821-483A-A116-27BA4E3D8A6E}">
      <dgm:prSet/>
      <dgm:spPr/>
      <dgm:t>
        <a:bodyPr/>
        <a:lstStyle/>
        <a:p>
          <a:endParaRPr lang="en-US"/>
        </a:p>
      </dgm:t>
    </dgm:pt>
    <dgm:pt modelId="{4641609B-BE7B-4759-A618-597A4A2CBEAF}" type="sibTrans" cxnId="{ADCB9694-9821-483A-A116-27BA4E3D8A6E}">
      <dgm:prSet/>
      <dgm:spPr/>
      <dgm:t>
        <a:bodyPr/>
        <a:lstStyle/>
        <a:p>
          <a:endParaRPr lang="en-US"/>
        </a:p>
      </dgm:t>
    </dgm:pt>
    <dgm:pt modelId="{F387F004-43A0-48F0-BC8A-677574C608B4}">
      <dgm:prSet phldr="0"/>
      <dgm:spPr/>
      <dgm:t>
        <a:bodyPr/>
        <a:lstStyle/>
        <a:p>
          <a:r>
            <a:rPr lang="en-US" dirty="0"/>
            <a:t>WPA-PSK/WPA2-PSK</a:t>
          </a:r>
        </a:p>
      </dgm:t>
    </dgm:pt>
    <dgm:pt modelId="{4011A2C7-33BF-4D93-AE92-C8E9FB9B3740}" type="parTrans" cxnId="{36B2B65E-9D87-4AAD-8AD4-5DBE685416C7}">
      <dgm:prSet/>
      <dgm:spPr/>
      <dgm:t>
        <a:bodyPr/>
        <a:lstStyle/>
        <a:p>
          <a:endParaRPr lang="en-US"/>
        </a:p>
      </dgm:t>
    </dgm:pt>
    <dgm:pt modelId="{2E8A4C0A-B083-4B26-B28A-85A8D2464A94}" type="sibTrans" cxnId="{36B2B65E-9D87-4AAD-8AD4-5DBE685416C7}">
      <dgm:prSet/>
      <dgm:spPr/>
      <dgm:t>
        <a:bodyPr/>
        <a:lstStyle/>
        <a:p>
          <a:endParaRPr lang="en-US"/>
        </a:p>
      </dgm:t>
    </dgm:pt>
    <dgm:pt modelId="{959D09DC-5A99-4C09-BFF5-4D6CEF02F0B7}">
      <dgm:prSet phldr="0"/>
      <dgm:spPr/>
      <dgm:t>
        <a:bodyPr/>
        <a:lstStyle/>
        <a:p>
          <a:pPr rtl="0"/>
          <a:r>
            <a:rPr lang="en-US" dirty="0" err="1"/>
            <a:t>Без</a:t>
          </a:r>
          <a:r>
            <a:rPr lang="en-US" dirty="0"/>
            <a:t> </a:t>
          </a:r>
          <a:r>
            <a:rPr lang="en-US" dirty="0" err="1"/>
            <a:t>криптиране</a:t>
          </a:r>
        </a:p>
      </dgm:t>
    </dgm:pt>
    <dgm:pt modelId="{DAE499A5-2F95-4036-9B89-B97338E273DC}" type="parTrans" cxnId="{A1FCC61F-2F20-44A2-B36C-D8E2FAACFA80}">
      <dgm:prSet/>
      <dgm:spPr/>
      <dgm:t>
        <a:bodyPr/>
        <a:lstStyle/>
        <a:p>
          <a:endParaRPr lang="en-US"/>
        </a:p>
      </dgm:t>
    </dgm:pt>
    <dgm:pt modelId="{15901FD4-53B5-4081-A284-1EDBB805D60B}" type="sibTrans" cxnId="{A1FCC61F-2F20-44A2-B36C-D8E2FAACFA80}">
      <dgm:prSet/>
      <dgm:spPr/>
      <dgm:t>
        <a:bodyPr/>
        <a:lstStyle/>
        <a:p>
          <a:endParaRPr lang="en-US"/>
        </a:p>
      </dgm:t>
    </dgm:pt>
    <dgm:pt modelId="{6B07AC2C-C088-4418-9D16-9CDC3DD2390F}">
      <dgm:prSet phldr="0"/>
      <dgm:spPr/>
      <dgm:t>
        <a:bodyPr/>
        <a:lstStyle/>
        <a:p>
          <a:pPr rtl="0"/>
          <a:r>
            <a:rPr lang="en-US" dirty="0"/>
            <a:t>Чрез използване на WEP</a:t>
          </a:r>
        </a:p>
      </dgm:t>
    </dgm:pt>
    <dgm:pt modelId="{5ADD5C9A-D0FB-41D4-86F1-502DBF1C8213}" type="parTrans" cxnId="{DB355193-2BD3-4C93-B829-A6ABA5297570}">
      <dgm:prSet/>
      <dgm:spPr/>
      <dgm:t>
        <a:bodyPr/>
        <a:lstStyle/>
        <a:p>
          <a:endParaRPr lang="en-US"/>
        </a:p>
      </dgm:t>
    </dgm:pt>
    <dgm:pt modelId="{A69344DD-2627-4E27-8EED-1485BC2E50B6}" type="sibTrans" cxnId="{DB355193-2BD3-4C93-B829-A6ABA5297570}">
      <dgm:prSet/>
      <dgm:spPr/>
      <dgm:t>
        <a:bodyPr/>
        <a:lstStyle/>
        <a:p>
          <a:endParaRPr lang="en-US"/>
        </a:p>
      </dgm:t>
    </dgm:pt>
    <dgm:pt modelId="{7050FC2C-9699-4753-B299-0EBCC9C8E6FA}">
      <dgm:prSet phldr="0"/>
      <dgm:spPr/>
      <dgm:t>
        <a:bodyPr/>
        <a:lstStyle/>
        <a:p>
          <a:pPr rtl="0"/>
          <a:r>
            <a:rPr lang="en-US" dirty="0"/>
            <a:t>TKIP (Протокол за интеграция на временен ключ) </a:t>
          </a:r>
        </a:p>
      </dgm:t>
    </dgm:pt>
    <dgm:pt modelId="{8E4A46D6-CE53-48E6-8675-C69862554423}" type="parTrans" cxnId="{FA67207C-7DB9-41E4-82CE-770C55ADB8DC}">
      <dgm:prSet/>
      <dgm:spPr/>
      <dgm:t>
        <a:bodyPr/>
        <a:lstStyle/>
        <a:p>
          <a:endParaRPr lang="en-US"/>
        </a:p>
      </dgm:t>
    </dgm:pt>
    <dgm:pt modelId="{FEE42BA9-B041-4598-98BC-C174D4E477AF}" type="sibTrans" cxnId="{FA67207C-7DB9-41E4-82CE-770C55ADB8DC}">
      <dgm:prSet/>
      <dgm:spPr/>
      <dgm:t>
        <a:bodyPr/>
        <a:lstStyle/>
        <a:p>
          <a:endParaRPr lang="en-US"/>
        </a:p>
      </dgm:t>
    </dgm:pt>
    <dgm:pt modelId="{B1D73919-7086-46DB-ADFF-8200554B9EFF}">
      <dgm:prSet phldr="0"/>
      <dgm:spPr/>
      <dgm:t>
        <a:bodyPr/>
        <a:lstStyle/>
        <a:p>
          <a:pPr rtl="0"/>
          <a:r>
            <a:rPr lang="en-US" dirty="0"/>
            <a:t>AES (Стандарт за разширено криптиране)</a:t>
          </a:r>
        </a:p>
      </dgm:t>
    </dgm:pt>
    <dgm:pt modelId="{2D92A322-6B3B-4F45-B3DE-EB927760D3FA}" type="parTrans" cxnId="{5E747272-5772-4E61-8A12-28B39BEDCF8D}">
      <dgm:prSet/>
      <dgm:spPr/>
      <dgm:t>
        <a:bodyPr/>
        <a:lstStyle/>
        <a:p>
          <a:endParaRPr lang="en-US"/>
        </a:p>
      </dgm:t>
    </dgm:pt>
    <dgm:pt modelId="{FF4EABA8-F837-4E2D-84E6-21671DBB9F5A}" type="sibTrans" cxnId="{5E747272-5772-4E61-8A12-28B39BEDCF8D}">
      <dgm:prSet/>
      <dgm:spPr/>
      <dgm:t>
        <a:bodyPr/>
        <a:lstStyle/>
        <a:p>
          <a:endParaRPr lang="en-US"/>
        </a:p>
      </dgm:t>
    </dgm:pt>
    <dgm:pt modelId="{BB34AC56-448F-467A-A2C5-EED9AE5FA1C0}" type="pres">
      <dgm:prSet presAssocID="{2C1FBED4-A8AD-47C3-B2AE-DDB0E03E6561}" presName="linear" presStyleCnt="0">
        <dgm:presLayoutVars>
          <dgm:animLvl val="lvl"/>
          <dgm:resizeHandles val="exact"/>
        </dgm:presLayoutVars>
      </dgm:prSet>
      <dgm:spPr/>
    </dgm:pt>
    <dgm:pt modelId="{7851F91F-D4C4-4A3F-8B54-0A8E915A2E5C}" type="pres">
      <dgm:prSet presAssocID="{5093BACF-869C-46D5-A5D1-2C86ADEABF1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34E845B-90EE-4F48-ACA4-CD4AC2F86C1D}" type="pres">
      <dgm:prSet presAssocID="{5093BACF-869C-46D5-A5D1-2C86ADEABF13}" presName="childText" presStyleLbl="revTx" presStyleIdx="0" presStyleCnt="3">
        <dgm:presLayoutVars>
          <dgm:bulletEnabled val="1"/>
        </dgm:presLayoutVars>
      </dgm:prSet>
      <dgm:spPr/>
    </dgm:pt>
    <dgm:pt modelId="{5C3E8EB4-C5F9-46BC-BD73-9BE8409B6381}" type="pres">
      <dgm:prSet presAssocID="{914B3117-9FE8-46C6-98A8-962B08A9A25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033C956-046C-42BC-8B83-2BB49EF067E6}" type="pres">
      <dgm:prSet presAssocID="{914B3117-9FE8-46C6-98A8-962B08A9A254}" presName="childText" presStyleLbl="revTx" presStyleIdx="1" presStyleCnt="3">
        <dgm:presLayoutVars>
          <dgm:bulletEnabled val="1"/>
        </dgm:presLayoutVars>
      </dgm:prSet>
      <dgm:spPr/>
    </dgm:pt>
    <dgm:pt modelId="{1D36BB04-5D35-4AFC-9A14-95BDE0E529C7}" type="pres">
      <dgm:prSet presAssocID="{81529AC8-353A-49F0-8D06-0E057EA085B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A4C53D3-3D8B-443D-817A-054CCC86B61A}" type="pres">
      <dgm:prSet presAssocID="{81529AC8-353A-49F0-8D06-0E057EA085B1}" presName="childText" presStyleLbl="revTx" presStyleIdx="2" presStyleCnt="3">
        <dgm:presLayoutVars>
          <dgm:bulletEnabled val="1"/>
        </dgm:presLayoutVars>
      </dgm:prSet>
      <dgm:spPr/>
    </dgm:pt>
    <dgm:pt modelId="{267D934E-FBBE-4A2F-8B14-5F41D5613E8B}" type="pres">
      <dgm:prSet presAssocID="{2AA67D72-6A0B-4EA7-BEAF-701364E850D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E77B513-FAC8-4A43-B912-69306DEE3BB4}" type="presOf" srcId="{B1D73919-7086-46DB-ADFF-8200554B9EFF}" destId="{EA4C53D3-3D8B-443D-817A-054CCC86B61A}" srcOrd="0" destOrd="3" presId="urn:microsoft.com/office/officeart/2005/8/layout/vList2"/>
    <dgm:cxn modelId="{486C2019-B471-427F-BF21-1178404B572C}" srcId="{914B3117-9FE8-46C6-98A8-962B08A9A254}" destId="{FA7EB50F-2E2B-403C-AE1A-C0931B5E28C7}" srcOrd="0" destOrd="0" parTransId="{9C80EB66-C250-4F31-8A1B-C3D9FAE46B5B}" sibTransId="{998909E0-1E72-47F8-B6E5-5A87B62B223C}"/>
    <dgm:cxn modelId="{A1FCC61F-2F20-44A2-B36C-D8E2FAACFA80}" srcId="{81529AC8-353A-49F0-8D06-0E057EA085B1}" destId="{959D09DC-5A99-4C09-BFF5-4D6CEF02F0B7}" srcOrd="0" destOrd="0" parTransId="{DAE499A5-2F95-4036-9B89-B97338E273DC}" sibTransId="{15901FD4-53B5-4081-A284-1EDBB805D60B}"/>
    <dgm:cxn modelId="{B8E2452E-7467-42F1-B1FF-761C7E3A7E17}" type="presOf" srcId="{F387F004-43A0-48F0-BC8A-677574C608B4}" destId="{2033C956-046C-42BC-8B83-2BB49EF067E6}" srcOrd="0" destOrd="2" presId="urn:microsoft.com/office/officeart/2005/8/layout/vList2"/>
    <dgm:cxn modelId="{2CB0282F-B20E-4EF8-A715-2BBC3F23E897}" type="presOf" srcId="{FA7EB50F-2E2B-403C-AE1A-C0931B5E28C7}" destId="{2033C956-046C-42BC-8B83-2BB49EF067E6}" srcOrd="0" destOrd="0" presId="urn:microsoft.com/office/officeart/2005/8/layout/vList2"/>
    <dgm:cxn modelId="{80F17C33-6E2B-467A-8EFF-AFF4427AB927}" type="presOf" srcId="{7050FC2C-9699-4753-B299-0EBCC9C8E6FA}" destId="{EA4C53D3-3D8B-443D-817A-054CCC86B61A}" srcOrd="0" destOrd="2" presId="urn:microsoft.com/office/officeart/2005/8/layout/vList2"/>
    <dgm:cxn modelId="{FCD7765B-0AD1-4F4F-835C-97ACDD828CA6}" type="presOf" srcId="{959D09DC-5A99-4C09-BFF5-4D6CEF02F0B7}" destId="{EA4C53D3-3D8B-443D-817A-054CCC86B61A}" srcOrd="0" destOrd="0" presId="urn:microsoft.com/office/officeart/2005/8/layout/vList2"/>
    <dgm:cxn modelId="{252AF55D-F70E-400A-BFD4-5D0D491A788C}" type="presOf" srcId="{2C1FBED4-A8AD-47C3-B2AE-DDB0E03E6561}" destId="{BB34AC56-448F-467A-A2C5-EED9AE5FA1C0}" srcOrd="0" destOrd="0" presId="urn:microsoft.com/office/officeart/2005/8/layout/vList2"/>
    <dgm:cxn modelId="{36B2B65E-9D87-4AAD-8AD4-5DBE685416C7}" srcId="{914B3117-9FE8-46C6-98A8-962B08A9A254}" destId="{F387F004-43A0-48F0-BC8A-677574C608B4}" srcOrd="2" destOrd="0" parTransId="{4011A2C7-33BF-4D93-AE92-C8E9FB9B3740}" sibTransId="{2E8A4C0A-B083-4B26-B28A-85A8D2464A94}"/>
    <dgm:cxn modelId="{49CBA445-3C84-4B35-809E-18EA7046C417}" srcId="{2C1FBED4-A8AD-47C3-B2AE-DDB0E03E6561}" destId="{5093BACF-869C-46D5-A5D1-2C86ADEABF13}" srcOrd="0" destOrd="0" parTransId="{94AA927D-CF85-4C56-B123-FF85FA1B83D9}" sibTransId="{D4154144-28BA-4CDC-8342-059B2E23A968}"/>
    <dgm:cxn modelId="{A93EAD45-844E-40AB-A760-ADEBF13478CE}" srcId="{2C1FBED4-A8AD-47C3-B2AE-DDB0E03E6561}" destId="{2AA67D72-6A0B-4EA7-BEAF-701364E850D5}" srcOrd="3" destOrd="0" parTransId="{7B8E5C54-8BBD-49C1-AA32-7E7A4DD57BA3}" sibTransId="{BF116158-3F7E-4F7E-90AB-3C56673D1BDA}"/>
    <dgm:cxn modelId="{106EA56A-AF7E-450F-9E67-C7B8AA1C8B50}" type="presOf" srcId="{914B3117-9FE8-46C6-98A8-962B08A9A254}" destId="{5C3E8EB4-C5F9-46BC-BD73-9BE8409B6381}" srcOrd="0" destOrd="0" presId="urn:microsoft.com/office/officeart/2005/8/layout/vList2"/>
    <dgm:cxn modelId="{40D7C46A-58BD-4003-99F6-7234D06F22DD}" srcId="{2C1FBED4-A8AD-47C3-B2AE-DDB0E03E6561}" destId="{81529AC8-353A-49F0-8D06-0E057EA085B1}" srcOrd="2" destOrd="0" parTransId="{65EB9FDC-45A0-4D42-982E-B672CEBD5DA8}" sibTransId="{AB8BFF5D-E32E-4095-984C-BBEDD90FBC58}"/>
    <dgm:cxn modelId="{D2CAF66A-79F4-4249-BB17-12B65A65AB6E}" type="presOf" srcId="{5093BACF-869C-46D5-A5D1-2C86ADEABF13}" destId="{7851F91F-D4C4-4A3F-8B54-0A8E915A2E5C}" srcOrd="0" destOrd="0" presId="urn:microsoft.com/office/officeart/2005/8/layout/vList2"/>
    <dgm:cxn modelId="{5E747272-5772-4E61-8A12-28B39BEDCF8D}" srcId="{81529AC8-353A-49F0-8D06-0E057EA085B1}" destId="{B1D73919-7086-46DB-ADFF-8200554B9EFF}" srcOrd="3" destOrd="0" parTransId="{2D92A322-6B3B-4F45-B3DE-EB927760D3FA}" sibTransId="{FF4EABA8-F837-4E2D-84E6-21671DBB9F5A}"/>
    <dgm:cxn modelId="{9112E378-75B5-4CAD-981B-EA525A85088B}" type="presOf" srcId="{81529AC8-353A-49F0-8D06-0E057EA085B1}" destId="{1D36BB04-5D35-4AFC-9A14-95BDE0E529C7}" srcOrd="0" destOrd="0" presId="urn:microsoft.com/office/officeart/2005/8/layout/vList2"/>
    <dgm:cxn modelId="{9284EB79-C8B2-43FE-89A1-9FD0B885DB06}" type="presOf" srcId="{6880DD24-EAB8-4714-A9C6-A4252725F159}" destId="{2033C956-046C-42BC-8B83-2BB49EF067E6}" srcOrd="0" destOrd="1" presId="urn:microsoft.com/office/officeart/2005/8/layout/vList2"/>
    <dgm:cxn modelId="{FA67207C-7DB9-41E4-82CE-770C55ADB8DC}" srcId="{81529AC8-353A-49F0-8D06-0E057EA085B1}" destId="{7050FC2C-9699-4753-B299-0EBCC9C8E6FA}" srcOrd="2" destOrd="0" parTransId="{8E4A46D6-CE53-48E6-8675-C69862554423}" sibTransId="{FEE42BA9-B041-4598-98BC-C174D4E477AF}"/>
    <dgm:cxn modelId="{5FF92588-9B3C-4178-86EF-D97C98478057}" type="presOf" srcId="{76404378-96B9-4FC2-93BF-C4A3C122B72F}" destId="{834E845B-90EE-4F48-ACA4-CD4AC2F86C1D}" srcOrd="0" destOrd="0" presId="urn:microsoft.com/office/officeart/2005/8/layout/vList2"/>
    <dgm:cxn modelId="{DB355193-2BD3-4C93-B829-A6ABA5297570}" srcId="{81529AC8-353A-49F0-8D06-0E057EA085B1}" destId="{6B07AC2C-C088-4418-9D16-9CDC3DD2390F}" srcOrd="1" destOrd="0" parTransId="{5ADD5C9A-D0FB-41D4-86F1-502DBF1C8213}" sibTransId="{A69344DD-2627-4E27-8EED-1485BC2E50B6}"/>
    <dgm:cxn modelId="{ADCB9694-9821-483A-A116-27BA4E3D8A6E}" srcId="{914B3117-9FE8-46C6-98A8-962B08A9A254}" destId="{6880DD24-EAB8-4714-A9C6-A4252725F159}" srcOrd="1" destOrd="0" parTransId="{FEC28E35-F6AF-47E6-8AD3-4EDB57309EE6}" sibTransId="{4641609B-BE7B-4759-A618-597A4A2CBEAF}"/>
    <dgm:cxn modelId="{AE3B529F-4E2A-465F-8E39-0520AC06C539}" type="presOf" srcId="{6B07AC2C-C088-4418-9D16-9CDC3DD2390F}" destId="{EA4C53D3-3D8B-443D-817A-054CCC86B61A}" srcOrd="0" destOrd="1" presId="urn:microsoft.com/office/officeart/2005/8/layout/vList2"/>
    <dgm:cxn modelId="{15C04FA3-3F2B-4997-9098-007026A2B72D}" srcId="{5093BACF-869C-46D5-A5D1-2C86ADEABF13}" destId="{76404378-96B9-4FC2-93BF-C4A3C122B72F}" srcOrd="0" destOrd="0" parTransId="{FAAD1009-B4D4-4697-BC6E-88F07A242A85}" sibTransId="{DBAA8A49-9D8A-4D42-AF78-F89337AF008F}"/>
    <dgm:cxn modelId="{C75D8DA3-EA4E-4529-90D5-AC40E5E6ADA7}" type="presOf" srcId="{2AA67D72-6A0B-4EA7-BEAF-701364E850D5}" destId="{267D934E-FBBE-4A2F-8B14-5F41D5613E8B}" srcOrd="0" destOrd="0" presId="urn:microsoft.com/office/officeart/2005/8/layout/vList2"/>
    <dgm:cxn modelId="{8EEF62CB-9662-4045-9B7D-25B1CDD69B29}" srcId="{2C1FBED4-A8AD-47C3-B2AE-DDB0E03E6561}" destId="{914B3117-9FE8-46C6-98A8-962B08A9A254}" srcOrd="1" destOrd="0" parTransId="{3B059002-DCBF-4415-87D5-22BCFDDD0E1A}" sibTransId="{88496D10-AF2E-4E18-AAE5-A019E52348E9}"/>
    <dgm:cxn modelId="{CF44DB28-B084-4083-AC91-1FA1E1B868E0}" type="presParOf" srcId="{BB34AC56-448F-467A-A2C5-EED9AE5FA1C0}" destId="{7851F91F-D4C4-4A3F-8B54-0A8E915A2E5C}" srcOrd="0" destOrd="0" presId="urn:microsoft.com/office/officeart/2005/8/layout/vList2"/>
    <dgm:cxn modelId="{24F949E3-60B3-447F-BC1D-6F7717010510}" type="presParOf" srcId="{BB34AC56-448F-467A-A2C5-EED9AE5FA1C0}" destId="{834E845B-90EE-4F48-ACA4-CD4AC2F86C1D}" srcOrd="1" destOrd="0" presId="urn:microsoft.com/office/officeart/2005/8/layout/vList2"/>
    <dgm:cxn modelId="{61722270-BEDB-4094-A77D-ECFC2138F182}" type="presParOf" srcId="{BB34AC56-448F-467A-A2C5-EED9AE5FA1C0}" destId="{5C3E8EB4-C5F9-46BC-BD73-9BE8409B6381}" srcOrd="2" destOrd="0" presId="urn:microsoft.com/office/officeart/2005/8/layout/vList2"/>
    <dgm:cxn modelId="{9F613673-6817-47E7-964B-F58D8300338C}" type="presParOf" srcId="{BB34AC56-448F-467A-A2C5-EED9AE5FA1C0}" destId="{2033C956-046C-42BC-8B83-2BB49EF067E6}" srcOrd="3" destOrd="0" presId="urn:microsoft.com/office/officeart/2005/8/layout/vList2"/>
    <dgm:cxn modelId="{3C996314-BA5F-4822-B079-6C4C3C5694FB}" type="presParOf" srcId="{BB34AC56-448F-467A-A2C5-EED9AE5FA1C0}" destId="{1D36BB04-5D35-4AFC-9A14-95BDE0E529C7}" srcOrd="4" destOrd="0" presId="urn:microsoft.com/office/officeart/2005/8/layout/vList2"/>
    <dgm:cxn modelId="{4D723156-C76D-4346-AE6A-DC40D2E7838E}" type="presParOf" srcId="{BB34AC56-448F-467A-A2C5-EED9AE5FA1C0}" destId="{EA4C53D3-3D8B-443D-817A-054CCC86B61A}" srcOrd="5" destOrd="0" presId="urn:microsoft.com/office/officeart/2005/8/layout/vList2"/>
    <dgm:cxn modelId="{887A9BA3-B26C-4797-859A-9FD33CDDE684}" type="presParOf" srcId="{BB34AC56-448F-467A-A2C5-EED9AE5FA1C0}" destId="{267D934E-FBBE-4A2F-8B14-5F41D5613E8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DBD4BE-30E5-43E7-B670-57DBF759A40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1FDC5A-A952-41F2-B1A7-75316F8E2E2D}">
      <dgm:prSet phldrT="[Text]" phldr="0"/>
      <dgm:spPr/>
      <dgm:t>
        <a:bodyPr/>
        <a:lstStyle/>
        <a:p>
          <a:pPr>
            <a:lnSpc>
              <a:spcPct val="100000"/>
            </a:lnSpc>
          </a:pPr>
          <a:r>
            <a:rPr lang="en-US" err="1"/>
            <a:t>Потребителско</a:t>
          </a:r>
          <a:r>
            <a:rPr lang="en-US"/>
            <a:t> </a:t>
          </a:r>
          <a:r>
            <a:rPr lang="en-US" err="1"/>
            <a:t>име</a:t>
          </a:r>
          <a:r>
            <a:rPr lang="en-US"/>
            <a:t> (username) и </a:t>
          </a:r>
          <a:r>
            <a:rPr lang="en-US" err="1"/>
            <a:t>парола</a:t>
          </a:r>
          <a:r>
            <a:rPr lang="en-US"/>
            <a:t> (password) </a:t>
          </a:r>
          <a:endParaRPr lang="en-US">
            <a:latin typeface="Tw Cen MT" panose="020B0602020104020603"/>
          </a:endParaRPr>
        </a:p>
      </dgm:t>
    </dgm:pt>
    <dgm:pt modelId="{881CDBB7-EA8F-4211-BCFD-44F2F91D473D}" type="parTrans" cxnId="{B6B0A944-5C0F-41F9-B507-01956F7C437B}">
      <dgm:prSet/>
      <dgm:spPr/>
      <dgm:t>
        <a:bodyPr/>
        <a:lstStyle/>
        <a:p>
          <a:endParaRPr lang="en-US"/>
        </a:p>
      </dgm:t>
    </dgm:pt>
    <dgm:pt modelId="{02AA7E97-B6F6-4EC1-ADF0-C0E2EA76ECDC}" type="sibTrans" cxnId="{B6B0A944-5C0F-41F9-B507-01956F7C437B}">
      <dgm:prSet/>
      <dgm:spPr/>
      <dgm:t>
        <a:bodyPr/>
        <a:lstStyle/>
        <a:p>
          <a:endParaRPr lang="en-US"/>
        </a:p>
      </dgm:t>
    </dgm:pt>
    <dgm:pt modelId="{0F69273C-DEDB-429D-BE10-9F95709C754C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err="1">
              <a:latin typeface="Tw Cen MT" panose="020B0602020104020603"/>
            </a:rPr>
            <a:t>Защитна</a:t>
          </a:r>
          <a:r>
            <a:rPr lang="en-US"/>
            <a:t> </a:t>
          </a:r>
          <a:r>
            <a:rPr lang="en-US" err="1"/>
            <a:t>стена</a:t>
          </a:r>
          <a:r>
            <a:rPr lang="en-US"/>
            <a:t> (firewall)</a:t>
          </a:r>
          <a:r>
            <a:rPr lang="en-US">
              <a:latin typeface="Tw Cen MT" panose="020B0602020104020603"/>
            </a:rPr>
            <a:t> </a:t>
          </a:r>
        </a:p>
      </dgm:t>
    </dgm:pt>
    <dgm:pt modelId="{0B474857-CF7F-4234-844A-5476BBFAE5A8}" type="parTrans" cxnId="{2EF8BB3E-85D4-4526-9A88-D448B693660E}">
      <dgm:prSet/>
      <dgm:spPr/>
    </dgm:pt>
    <dgm:pt modelId="{59B258F3-6237-4935-8A3E-6743082651CB}" type="sibTrans" cxnId="{2EF8BB3E-85D4-4526-9A88-D448B693660E}">
      <dgm:prSet/>
      <dgm:spPr/>
    </dgm:pt>
    <dgm:pt modelId="{5D9716A8-75EF-47F8-B151-8163837EA52A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err="1"/>
            <a:t>Специализиран</a:t>
          </a:r>
          <a:r>
            <a:rPr lang="en-US"/>
            <a:t> </a:t>
          </a:r>
          <a:r>
            <a:rPr lang="en-US" err="1"/>
            <a:t>софтуер</a:t>
          </a:r>
          <a:endParaRPr lang="en-US"/>
        </a:p>
      </dgm:t>
    </dgm:pt>
    <dgm:pt modelId="{20294D1D-FD50-4C56-B0E8-B52F060D25B0}" type="parTrans" cxnId="{798DE6F0-BA66-4BBC-9D21-7168ACBB455B}">
      <dgm:prSet/>
      <dgm:spPr/>
    </dgm:pt>
    <dgm:pt modelId="{88193439-1DD9-45BB-83A7-99F50B2A944F}" type="sibTrans" cxnId="{798DE6F0-BA66-4BBC-9D21-7168ACBB455B}">
      <dgm:prSet/>
      <dgm:spPr/>
    </dgm:pt>
    <dgm:pt modelId="{2E6123A8-9D8D-4149-B9FA-3E7003FAE384}" type="pres">
      <dgm:prSet presAssocID="{7BDBD4BE-30E5-43E7-B670-57DBF759A407}" presName="root" presStyleCnt="0">
        <dgm:presLayoutVars>
          <dgm:dir/>
          <dgm:resizeHandles val="exact"/>
        </dgm:presLayoutVars>
      </dgm:prSet>
      <dgm:spPr/>
    </dgm:pt>
    <dgm:pt modelId="{2B0B8D59-4FEE-42C1-84F2-21DDB4EDCC55}" type="pres">
      <dgm:prSet presAssocID="{AF1FDC5A-A952-41F2-B1A7-75316F8E2E2D}" presName="compNode" presStyleCnt="0"/>
      <dgm:spPr/>
    </dgm:pt>
    <dgm:pt modelId="{175DF61C-87CF-4CF8-84DE-0E252B18AA7D}" type="pres">
      <dgm:prSet presAssocID="{AF1FDC5A-A952-41F2-B1A7-75316F8E2E2D}" presName="bgRect" presStyleLbl="bgShp" presStyleIdx="0" presStyleCnt="3"/>
      <dgm:spPr/>
    </dgm:pt>
    <dgm:pt modelId="{ABC70B08-BEC8-432E-9EAB-E0941D8CCF1A}" type="pres">
      <dgm:prSet presAssocID="{AF1FDC5A-A952-41F2-B1A7-75316F8E2E2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CF502EDF-A5D2-4BDD-A89F-EBD8070598B8}" type="pres">
      <dgm:prSet presAssocID="{AF1FDC5A-A952-41F2-B1A7-75316F8E2E2D}" presName="spaceRect" presStyleCnt="0"/>
      <dgm:spPr/>
    </dgm:pt>
    <dgm:pt modelId="{716204D6-A8EE-4BD5-A7DC-1D42F568C8E9}" type="pres">
      <dgm:prSet presAssocID="{AF1FDC5A-A952-41F2-B1A7-75316F8E2E2D}" presName="parTx" presStyleLbl="revTx" presStyleIdx="0" presStyleCnt="3">
        <dgm:presLayoutVars>
          <dgm:chMax val="0"/>
          <dgm:chPref val="0"/>
        </dgm:presLayoutVars>
      </dgm:prSet>
      <dgm:spPr/>
    </dgm:pt>
    <dgm:pt modelId="{B54EA7B9-EF1D-4DA0-A95A-35097F69C1AE}" type="pres">
      <dgm:prSet presAssocID="{02AA7E97-B6F6-4EC1-ADF0-C0E2EA76ECDC}" presName="sibTrans" presStyleCnt="0"/>
      <dgm:spPr/>
    </dgm:pt>
    <dgm:pt modelId="{53FC1441-20EB-446F-84E4-5DAA36CC52D0}" type="pres">
      <dgm:prSet presAssocID="{0F69273C-DEDB-429D-BE10-9F95709C754C}" presName="compNode" presStyleCnt="0"/>
      <dgm:spPr/>
    </dgm:pt>
    <dgm:pt modelId="{822C0324-B67D-441D-A66C-31ECD8425B3D}" type="pres">
      <dgm:prSet presAssocID="{0F69273C-DEDB-429D-BE10-9F95709C754C}" presName="bgRect" presStyleLbl="bgShp" presStyleIdx="1" presStyleCnt="3"/>
      <dgm:spPr/>
    </dgm:pt>
    <dgm:pt modelId="{24F624DA-01D4-42D4-865D-50080DFBF34B}" type="pres">
      <dgm:prSet presAssocID="{0F69273C-DEDB-429D-BE10-9F95709C754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8F55B0F9-D6C8-4AB7-8E02-C15CD463E34F}" type="pres">
      <dgm:prSet presAssocID="{0F69273C-DEDB-429D-BE10-9F95709C754C}" presName="spaceRect" presStyleCnt="0"/>
      <dgm:spPr/>
    </dgm:pt>
    <dgm:pt modelId="{DA586AC2-86F8-4C95-88D4-F7119F4C25DD}" type="pres">
      <dgm:prSet presAssocID="{0F69273C-DEDB-429D-BE10-9F95709C754C}" presName="parTx" presStyleLbl="revTx" presStyleIdx="1" presStyleCnt="3">
        <dgm:presLayoutVars>
          <dgm:chMax val="0"/>
          <dgm:chPref val="0"/>
        </dgm:presLayoutVars>
      </dgm:prSet>
      <dgm:spPr/>
    </dgm:pt>
    <dgm:pt modelId="{8B46CA71-B512-4834-B980-C226BAD75B0B}" type="pres">
      <dgm:prSet presAssocID="{59B258F3-6237-4935-8A3E-6743082651CB}" presName="sibTrans" presStyleCnt="0"/>
      <dgm:spPr/>
    </dgm:pt>
    <dgm:pt modelId="{52420C2E-AECA-41EF-B669-83EE68ED16D5}" type="pres">
      <dgm:prSet presAssocID="{5D9716A8-75EF-47F8-B151-8163837EA52A}" presName="compNode" presStyleCnt="0"/>
      <dgm:spPr/>
    </dgm:pt>
    <dgm:pt modelId="{C7EEF605-56F1-4454-A8AE-728765665011}" type="pres">
      <dgm:prSet presAssocID="{5D9716A8-75EF-47F8-B151-8163837EA52A}" presName="bgRect" presStyleLbl="bgShp" presStyleIdx="2" presStyleCnt="3"/>
      <dgm:spPr/>
    </dgm:pt>
    <dgm:pt modelId="{B32C80F9-C748-41CC-B830-9B5B25939061}" type="pres">
      <dgm:prSet presAssocID="{5D9716A8-75EF-47F8-B151-8163837EA52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0C9B7EF-9CE7-4864-B277-FF0907C0BCC8}" type="pres">
      <dgm:prSet presAssocID="{5D9716A8-75EF-47F8-B151-8163837EA52A}" presName="spaceRect" presStyleCnt="0"/>
      <dgm:spPr/>
    </dgm:pt>
    <dgm:pt modelId="{5ACD4B42-36E9-4711-9081-7CD7D3B1688D}" type="pres">
      <dgm:prSet presAssocID="{5D9716A8-75EF-47F8-B151-8163837EA52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EF8BB3E-85D4-4526-9A88-D448B693660E}" srcId="{7BDBD4BE-30E5-43E7-B670-57DBF759A407}" destId="{0F69273C-DEDB-429D-BE10-9F95709C754C}" srcOrd="1" destOrd="0" parTransId="{0B474857-CF7F-4234-844A-5476BBFAE5A8}" sibTransId="{59B258F3-6237-4935-8A3E-6743082651CB}"/>
    <dgm:cxn modelId="{B6B0A944-5C0F-41F9-B507-01956F7C437B}" srcId="{7BDBD4BE-30E5-43E7-B670-57DBF759A407}" destId="{AF1FDC5A-A952-41F2-B1A7-75316F8E2E2D}" srcOrd="0" destOrd="0" parTransId="{881CDBB7-EA8F-4211-BCFD-44F2F91D473D}" sibTransId="{02AA7E97-B6F6-4EC1-ADF0-C0E2EA76ECDC}"/>
    <dgm:cxn modelId="{20994C74-D0A5-4721-BF00-3947DE3ED3D9}" type="presOf" srcId="{7BDBD4BE-30E5-43E7-B670-57DBF759A407}" destId="{2E6123A8-9D8D-4149-B9FA-3E7003FAE384}" srcOrd="0" destOrd="0" presId="urn:microsoft.com/office/officeart/2018/2/layout/IconVerticalSolidList"/>
    <dgm:cxn modelId="{529472CB-FCBA-4893-A4B4-BCAF081BC21D}" type="presOf" srcId="{AF1FDC5A-A952-41F2-B1A7-75316F8E2E2D}" destId="{716204D6-A8EE-4BD5-A7DC-1D42F568C8E9}" srcOrd="0" destOrd="0" presId="urn:microsoft.com/office/officeart/2018/2/layout/IconVerticalSolidList"/>
    <dgm:cxn modelId="{359FD7DA-7BE0-4D75-AD30-93C3FEAEEC93}" type="presOf" srcId="{0F69273C-DEDB-429D-BE10-9F95709C754C}" destId="{DA586AC2-86F8-4C95-88D4-F7119F4C25DD}" srcOrd="0" destOrd="0" presId="urn:microsoft.com/office/officeart/2018/2/layout/IconVerticalSolidList"/>
    <dgm:cxn modelId="{F3B873E2-D772-4AD2-AB7B-25C7A1CA1D85}" type="presOf" srcId="{5D9716A8-75EF-47F8-B151-8163837EA52A}" destId="{5ACD4B42-36E9-4711-9081-7CD7D3B1688D}" srcOrd="0" destOrd="0" presId="urn:microsoft.com/office/officeart/2018/2/layout/IconVerticalSolidList"/>
    <dgm:cxn modelId="{798DE6F0-BA66-4BBC-9D21-7168ACBB455B}" srcId="{7BDBD4BE-30E5-43E7-B670-57DBF759A407}" destId="{5D9716A8-75EF-47F8-B151-8163837EA52A}" srcOrd="2" destOrd="0" parTransId="{20294D1D-FD50-4C56-B0E8-B52F060D25B0}" sibTransId="{88193439-1DD9-45BB-83A7-99F50B2A944F}"/>
    <dgm:cxn modelId="{DCC47B7D-4EBC-45E0-802D-062FCE660E54}" type="presParOf" srcId="{2E6123A8-9D8D-4149-B9FA-3E7003FAE384}" destId="{2B0B8D59-4FEE-42C1-84F2-21DDB4EDCC55}" srcOrd="0" destOrd="0" presId="urn:microsoft.com/office/officeart/2018/2/layout/IconVerticalSolidList"/>
    <dgm:cxn modelId="{CB6B9DD8-01A5-4482-962B-5C187D21EB2E}" type="presParOf" srcId="{2B0B8D59-4FEE-42C1-84F2-21DDB4EDCC55}" destId="{175DF61C-87CF-4CF8-84DE-0E252B18AA7D}" srcOrd="0" destOrd="0" presId="urn:microsoft.com/office/officeart/2018/2/layout/IconVerticalSolidList"/>
    <dgm:cxn modelId="{B5BC9C43-502C-44BC-BB2E-C214E6B13E64}" type="presParOf" srcId="{2B0B8D59-4FEE-42C1-84F2-21DDB4EDCC55}" destId="{ABC70B08-BEC8-432E-9EAB-E0941D8CCF1A}" srcOrd="1" destOrd="0" presId="urn:microsoft.com/office/officeart/2018/2/layout/IconVerticalSolidList"/>
    <dgm:cxn modelId="{A3D5CDFE-8317-4182-B6FF-8FF4625E5EA6}" type="presParOf" srcId="{2B0B8D59-4FEE-42C1-84F2-21DDB4EDCC55}" destId="{CF502EDF-A5D2-4BDD-A89F-EBD8070598B8}" srcOrd="2" destOrd="0" presId="urn:microsoft.com/office/officeart/2018/2/layout/IconVerticalSolidList"/>
    <dgm:cxn modelId="{C8C8CAD9-7413-4F61-ACE4-C8A0DB05D2D8}" type="presParOf" srcId="{2B0B8D59-4FEE-42C1-84F2-21DDB4EDCC55}" destId="{716204D6-A8EE-4BD5-A7DC-1D42F568C8E9}" srcOrd="3" destOrd="0" presId="urn:microsoft.com/office/officeart/2018/2/layout/IconVerticalSolidList"/>
    <dgm:cxn modelId="{DC2BF2AE-B783-48DD-AB0D-AC5F4838BCCE}" type="presParOf" srcId="{2E6123A8-9D8D-4149-B9FA-3E7003FAE384}" destId="{B54EA7B9-EF1D-4DA0-A95A-35097F69C1AE}" srcOrd="1" destOrd="0" presId="urn:microsoft.com/office/officeart/2018/2/layout/IconVerticalSolidList"/>
    <dgm:cxn modelId="{694F3E73-24A6-4CD5-A85F-E3D2B1990F35}" type="presParOf" srcId="{2E6123A8-9D8D-4149-B9FA-3E7003FAE384}" destId="{53FC1441-20EB-446F-84E4-5DAA36CC52D0}" srcOrd="2" destOrd="0" presId="urn:microsoft.com/office/officeart/2018/2/layout/IconVerticalSolidList"/>
    <dgm:cxn modelId="{A7B28C35-8A4F-4320-865B-7B9E851C6CF2}" type="presParOf" srcId="{53FC1441-20EB-446F-84E4-5DAA36CC52D0}" destId="{822C0324-B67D-441D-A66C-31ECD8425B3D}" srcOrd="0" destOrd="0" presId="urn:microsoft.com/office/officeart/2018/2/layout/IconVerticalSolidList"/>
    <dgm:cxn modelId="{A7EBA66C-27E1-4391-9741-C500FA252596}" type="presParOf" srcId="{53FC1441-20EB-446F-84E4-5DAA36CC52D0}" destId="{24F624DA-01D4-42D4-865D-50080DFBF34B}" srcOrd="1" destOrd="0" presId="urn:microsoft.com/office/officeart/2018/2/layout/IconVerticalSolidList"/>
    <dgm:cxn modelId="{1DD123B2-C2C8-4F46-9720-A3542CF0C4B7}" type="presParOf" srcId="{53FC1441-20EB-446F-84E4-5DAA36CC52D0}" destId="{8F55B0F9-D6C8-4AB7-8E02-C15CD463E34F}" srcOrd="2" destOrd="0" presId="urn:microsoft.com/office/officeart/2018/2/layout/IconVerticalSolidList"/>
    <dgm:cxn modelId="{7512926A-9CD4-440F-9172-6DCEF604AA6F}" type="presParOf" srcId="{53FC1441-20EB-446F-84E4-5DAA36CC52D0}" destId="{DA586AC2-86F8-4C95-88D4-F7119F4C25DD}" srcOrd="3" destOrd="0" presId="urn:microsoft.com/office/officeart/2018/2/layout/IconVerticalSolidList"/>
    <dgm:cxn modelId="{31D8BAB2-B779-4906-9B7E-5BE9C9EF67F8}" type="presParOf" srcId="{2E6123A8-9D8D-4149-B9FA-3E7003FAE384}" destId="{8B46CA71-B512-4834-B980-C226BAD75B0B}" srcOrd="3" destOrd="0" presId="urn:microsoft.com/office/officeart/2018/2/layout/IconVerticalSolidList"/>
    <dgm:cxn modelId="{9F81470A-CA7C-461F-B9FA-79B8D1ACB3BE}" type="presParOf" srcId="{2E6123A8-9D8D-4149-B9FA-3E7003FAE384}" destId="{52420C2E-AECA-41EF-B669-83EE68ED16D5}" srcOrd="4" destOrd="0" presId="urn:microsoft.com/office/officeart/2018/2/layout/IconVerticalSolidList"/>
    <dgm:cxn modelId="{346CDAF3-5D77-4312-BBC0-F9B921985D6D}" type="presParOf" srcId="{52420C2E-AECA-41EF-B669-83EE68ED16D5}" destId="{C7EEF605-56F1-4454-A8AE-728765665011}" srcOrd="0" destOrd="0" presId="urn:microsoft.com/office/officeart/2018/2/layout/IconVerticalSolidList"/>
    <dgm:cxn modelId="{A6CC843B-9164-475D-BDCB-048224B0FD36}" type="presParOf" srcId="{52420C2E-AECA-41EF-B669-83EE68ED16D5}" destId="{B32C80F9-C748-41CC-B830-9B5B25939061}" srcOrd="1" destOrd="0" presId="urn:microsoft.com/office/officeart/2018/2/layout/IconVerticalSolidList"/>
    <dgm:cxn modelId="{C240AF7D-D003-4C37-8D26-70644569774F}" type="presParOf" srcId="{52420C2E-AECA-41EF-B669-83EE68ED16D5}" destId="{10C9B7EF-9CE7-4864-B277-FF0907C0BCC8}" srcOrd="2" destOrd="0" presId="urn:microsoft.com/office/officeart/2018/2/layout/IconVerticalSolidList"/>
    <dgm:cxn modelId="{5FEB343D-1959-467C-895F-A4407B5956B6}" type="presParOf" srcId="{52420C2E-AECA-41EF-B669-83EE68ED16D5}" destId="{5ACD4B42-36E9-4711-9081-7CD7D3B1688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D0A217-D366-42FA-81C6-F9919900C12A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E8BABC4-8406-43CF-929B-8030A83E26A5}">
      <dgm:prSet/>
      <dgm:spPr/>
      <dgm:t>
        <a:bodyPr/>
        <a:lstStyle/>
        <a:p>
          <a:r>
            <a:rPr lang="en-US" dirty="0" err="1"/>
            <a:t>Софтуер</a:t>
          </a:r>
          <a:r>
            <a:rPr lang="en-US" dirty="0"/>
            <a:t> </a:t>
          </a:r>
          <a:r>
            <a:rPr lang="en-US" dirty="0" err="1"/>
            <a:t>за</a:t>
          </a:r>
          <a:r>
            <a:rPr lang="en-US" dirty="0"/>
            <a:t> </a:t>
          </a:r>
          <a:r>
            <a:rPr lang="en-US" dirty="0" err="1"/>
            <a:t>мониторинг</a:t>
          </a:r>
          <a:r>
            <a:rPr lang="en-US" dirty="0"/>
            <a:t> </a:t>
          </a:r>
          <a:r>
            <a:rPr lang="en-US" dirty="0" err="1"/>
            <a:t>на</a:t>
          </a:r>
          <a:r>
            <a:rPr lang="en-US" dirty="0"/>
            <a:t> </a:t>
          </a:r>
          <a:r>
            <a:rPr lang="en-US" dirty="0" err="1"/>
            <a:t>мрежи</a:t>
          </a:r>
        </a:p>
      </dgm:t>
    </dgm:pt>
    <dgm:pt modelId="{D1B534B6-D1AD-4A69-A0C4-20634502E749}" type="parTrans" cxnId="{16FC80C3-EAB0-44DB-8427-9B030324F94D}">
      <dgm:prSet/>
      <dgm:spPr/>
      <dgm:t>
        <a:bodyPr/>
        <a:lstStyle/>
        <a:p>
          <a:endParaRPr lang="en-US"/>
        </a:p>
      </dgm:t>
    </dgm:pt>
    <dgm:pt modelId="{E57F4BDC-1C2A-4036-94DF-93768C43DC05}" type="sibTrans" cxnId="{16FC80C3-EAB0-44DB-8427-9B030324F94D}">
      <dgm:prSet/>
      <dgm:spPr/>
      <dgm:t>
        <a:bodyPr/>
        <a:lstStyle/>
        <a:p>
          <a:endParaRPr lang="en-US"/>
        </a:p>
      </dgm:t>
    </dgm:pt>
    <dgm:pt modelId="{AE60EC5C-3EEF-4E73-B49F-4DEDC7302EE0}">
      <dgm:prSet/>
      <dgm:spPr/>
      <dgm:t>
        <a:bodyPr/>
        <a:lstStyle/>
        <a:p>
          <a:r>
            <a:rPr lang="en-US" dirty="0" err="1"/>
            <a:t>Софтуер</a:t>
          </a:r>
          <a:r>
            <a:rPr lang="en-US" dirty="0"/>
            <a:t> </a:t>
          </a:r>
          <a:r>
            <a:rPr lang="en-US" dirty="0" err="1"/>
            <a:t>за</a:t>
          </a:r>
          <a:r>
            <a:rPr lang="en-US" dirty="0"/>
            <a:t> </a:t>
          </a:r>
          <a:r>
            <a:rPr lang="en-US" dirty="0" err="1"/>
            <a:t>мениджмънт</a:t>
          </a:r>
          <a:r>
            <a:rPr lang="en-US" dirty="0"/>
            <a:t> </a:t>
          </a:r>
          <a:r>
            <a:rPr lang="en-US" dirty="0" err="1"/>
            <a:t>на</a:t>
          </a:r>
          <a:r>
            <a:rPr lang="en-US" dirty="0"/>
            <a:t> </a:t>
          </a:r>
          <a:r>
            <a:rPr lang="en-US" dirty="0" err="1"/>
            <a:t>мрежи</a:t>
          </a:r>
        </a:p>
      </dgm:t>
    </dgm:pt>
    <dgm:pt modelId="{4DCABA93-C11B-4493-870C-90F3EB5575BB}" type="parTrans" cxnId="{1CF45376-673D-46BE-89ED-233481499EFA}">
      <dgm:prSet/>
      <dgm:spPr/>
      <dgm:t>
        <a:bodyPr/>
        <a:lstStyle/>
        <a:p>
          <a:endParaRPr lang="en-US"/>
        </a:p>
      </dgm:t>
    </dgm:pt>
    <dgm:pt modelId="{C096AB1B-69BD-4D84-A6FE-B673E936FC3B}" type="sibTrans" cxnId="{1CF45376-673D-46BE-89ED-233481499EFA}">
      <dgm:prSet/>
      <dgm:spPr/>
      <dgm:t>
        <a:bodyPr/>
        <a:lstStyle/>
        <a:p>
          <a:endParaRPr lang="en-US"/>
        </a:p>
      </dgm:t>
    </dgm:pt>
    <dgm:pt modelId="{1BF83D5F-6155-4576-8919-CE6B886A2364}">
      <dgm:prSet/>
      <dgm:spPr/>
      <dgm:t>
        <a:bodyPr/>
        <a:lstStyle/>
        <a:p>
          <a:r>
            <a:rPr lang="en-US" dirty="0" err="1"/>
            <a:t>Снифър</a:t>
          </a:r>
          <a:r>
            <a:rPr lang="en-US" dirty="0"/>
            <a:t> </a:t>
          </a:r>
          <a:r>
            <a:rPr lang="en-US" dirty="0" err="1"/>
            <a:t>технологии</a:t>
          </a:r>
        </a:p>
      </dgm:t>
    </dgm:pt>
    <dgm:pt modelId="{AE0FDE5B-BB79-4C6D-B8CD-8661301B81D1}" type="parTrans" cxnId="{CBFB4A91-214A-4FD2-B049-5B0C79225741}">
      <dgm:prSet/>
      <dgm:spPr/>
      <dgm:t>
        <a:bodyPr/>
        <a:lstStyle/>
        <a:p>
          <a:endParaRPr lang="en-US"/>
        </a:p>
      </dgm:t>
    </dgm:pt>
    <dgm:pt modelId="{D73C8776-95CF-4F19-8325-15712B133021}" type="sibTrans" cxnId="{CBFB4A91-214A-4FD2-B049-5B0C79225741}">
      <dgm:prSet/>
      <dgm:spPr/>
      <dgm:t>
        <a:bodyPr/>
        <a:lstStyle/>
        <a:p>
          <a:endParaRPr lang="en-US"/>
        </a:p>
      </dgm:t>
    </dgm:pt>
    <dgm:pt modelId="{4E0E1C65-C945-4774-8027-59DD22BFE58C}">
      <dgm:prSet/>
      <dgm:spPr/>
      <dgm:t>
        <a:bodyPr/>
        <a:lstStyle/>
        <a:p>
          <a:r>
            <a:rPr lang="en-US" dirty="0" err="1"/>
            <a:t>Устройства</a:t>
          </a:r>
          <a:r>
            <a:rPr lang="en-US" dirty="0"/>
            <a:t> </a:t>
          </a:r>
          <a:r>
            <a:rPr lang="en-US" dirty="0" err="1"/>
            <a:t>за</a:t>
          </a:r>
          <a:r>
            <a:rPr lang="en-US" dirty="0"/>
            <a:t> </a:t>
          </a:r>
          <a:r>
            <a:rPr lang="en-US" dirty="0" err="1"/>
            <a:t>мониторинг</a:t>
          </a:r>
          <a:r>
            <a:rPr lang="en-US" dirty="0"/>
            <a:t> </a:t>
          </a:r>
          <a:r>
            <a:rPr lang="en-US" dirty="0" err="1"/>
            <a:t>на</a:t>
          </a:r>
          <a:r>
            <a:rPr lang="en-US" dirty="0"/>
            <a:t> </a:t>
          </a:r>
          <a:r>
            <a:rPr lang="en-US" dirty="0" err="1"/>
            <a:t>хардуера</a:t>
          </a:r>
          <a:r>
            <a:rPr lang="en-US" dirty="0"/>
            <a:t> и </a:t>
          </a:r>
          <a:r>
            <a:rPr lang="en-US" dirty="0" err="1"/>
            <a:t>отстраняване</a:t>
          </a:r>
          <a:r>
            <a:rPr lang="en-US" dirty="0"/>
            <a:t> </a:t>
          </a:r>
          <a:r>
            <a:rPr lang="en-US" dirty="0" err="1"/>
            <a:t>на</a:t>
          </a:r>
          <a:r>
            <a:rPr lang="en-US" dirty="0"/>
            <a:t> </a:t>
          </a:r>
          <a:r>
            <a:rPr lang="en-US" dirty="0" err="1"/>
            <a:t>проблеми</a:t>
          </a:r>
        </a:p>
      </dgm:t>
    </dgm:pt>
    <dgm:pt modelId="{906F4F0A-C166-4C25-8C3E-12384E018442}" type="parTrans" cxnId="{86A93AC0-39FF-474C-AC22-CD36BF2DF2C9}">
      <dgm:prSet/>
      <dgm:spPr/>
      <dgm:t>
        <a:bodyPr/>
        <a:lstStyle/>
        <a:p>
          <a:endParaRPr lang="en-US"/>
        </a:p>
      </dgm:t>
    </dgm:pt>
    <dgm:pt modelId="{680A2768-783A-40D2-A2E8-04C9AE4EFDD1}" type="sibTrans" cxnId="{86A93AC0-39FF-474C-AC22-CD36BF2DF2C9}">
      <dgm:prSet/>
      <dgm:spPr/>
      <dgm:t>
        <a:bodyPr/>
        <a:lstStyle/>
        <a:p>
          <a:endParaRPr lang="en-US"/>
        </a:p>
      </dgm:t>
    </dgm:pt>
    <dgm:pt modelId="{E764B9DF-EB69-4E02-942C-F21E2B4FBF40}" type="pres">
      <dgm:prSet presAssocID="{47D0A217-D366-42FA-81C6-F9919900C12A}" presName="outerComposite" presStyleCnt="0">
        <dgm:presLayoutVars>
          <dgm:chMax val="5"/>
          <dgm:dir/>
          <dgm:resizeHandles val="exact"/>
        </dgm:presLayoutVars>
      </dgm:prSet>
      <dgm:spPr/>
    </dgm:pt>
    <dgm:pt modelId="{19737D32-4D5A-4C4E-8D88-6995D50ACAE5}" type="pres">
      <dgm:prSet presAssocID="{47D0A217-D366-42FA-81C6-F9919900C12A}" presName="dummyMaxCanvas" presStyleCnt="0">
        <dgm:presLayoutVars/>
      </dgm:prSet>
      <dgm:spPr/>
    </dgm:pt>
    <dgm:pt modelId="{AA7231EE-5B49-4534-8CCA-C09BF43E5B5F}" type="pres">
      <dgm:prSet presAssocID="{47D0A217-D366-42FA-81C6-F9919900C12A}" presName="FourNodes_1" presStyleLbl="node1" presStyleIdx="0" presStyleCnt="4">
        <dgm:presLayoutVars>
          <dgm:bulletEnabled val="1"/>
        </dgm:presLayoutVars>
      </dgm:prSet>
      <dgm:spPr/>
    </dgm:pt>
    <dgm:pt modelId="{582C6FD1-148F-40F3-B495-3082AD582B6E}" type="pres">
      <dgm:prSet presAssocID="{47D0A217-D366-42FA-81C6-F9919900C12A}" presName="FourNodes_2" presStyleLbl="node1" presStyleIdx="1" presStyleCnt="4">
        <dgm:presLayoutVars>
          <dgm:bulletEnabled val="1"/>
        </dgm:presLayoutVars>
      </dgm:prSet>
      <dgm:spPr/>
    </dgm:pt>
    <dgm:pt modelId="{6A2B070A-3663-469B-B968-9156DA0AD9F4}" type="pres">
      <dgm:prSet presAssocID="{47D0A217-D366-42FA-81C6-F9919900C12A}" presName="FourNodes_3" presStyleLbl="node1" presStyleIdx="2" presStyleCnt="4">
        <dgm:presLayoutVars>
          <dgm:bulletEnabled val="1"/>
        </dgm:presLayoutVars>
      </dgm:prSet>
      <dgm:spPr/>
    </dgm:pt>
    <dgm:pt modelId="{ED0A83D5-0C39-49A1-A281-3FF93ED399A8}" type="pres">
      <dgm:prSet presAssocID="{47D0A217-D366-42FA-81C6-F9919900C12A}" presName="FourNodes_4" presStyleLbl="node1" presStyleIdx="3" presStyleCnt="4">
        <dgm:presLayoutVars>
          <dgm:bulletEnabled val="1"/>
        </dgm:presLayoutVars>
      </dgm:prSet>
      <dgm:spPr/>
    </dgm:pt>
    <dgm:pt modelId="{8E99E8A9-2630-47D4-BB9D-3BDEB7B8D2E7}" type="pres">
      <dgm:prSet presAssocID="{47D0A217-D366-42FA-81C6-F9919900C12A}" presName="FourConn_1-2" presStyleLbl="fgAccFollowNode1" presStyleIdx="0" presStyleCnt="3">
        <dgm:presLayoutVars>
          <dgm:bulletEnabled val="1"/>
        </dgm:presLayoutVars>
      </dgm:prSet>
      <dgm:spPr/>
    </dgm:pt>
    <dgm:pt modelId="{A635E4E8-8242-4E76-AA01-D8B904956BB7}" type="pres">
      <dgm:prSet presAssocID="{47D0A217-D366-42FA-81C6-F9919900C12A}" presName="FourConn_2-3" presStyleLbl="fgAccFollowNode1" presStyleIdx="1" presStyleCnt="3">
        <dgm:presLayoutVars>
          <dgm:bulletEnabled val="1"/>
        </dgm:presLayoutVars>
      </dgm:prSet>
      <dgm:spPr/>
    </dgm:pt>
    <dgm:pt modelId="{27E93A97-7240-4750-9AC0-D189D431B68E}" type="pres">
      <dgm:prSet presAssocID="{47D0A217-D366-42FA-81C6-F9919900C12A}" presName="FourConn_3-4" presStyleLbl="fgAccFollowNode1" presStyleIdx="2" presStyleCnt="3">
        <dgm:presLayoutVars>
          <dgm:bulletEnabled val="1"/>
        </dgm:presLayoutVars>
      </dgm:prSet>
      <dgm:spPr/>
    </dgm:pt>
    <dgm:pt modelId="{3DEBFBDA-117D-41B6-BB58-53E0122BD672}" type="pres">
      <dgm:prSet presAssocID="{47D0A217-D366-42FA-81C6-F9919900C12A}" presName="FourNodes_1_text" presStyleLbl="node1" presStyleIdx="3" presStyleCnt="4">
        <dgm:presLayoutVars>
          <dgm:bulletEnabled val="1"/>
        </dgm:presLayoutVars>
      </dgm:prSet>
      <dgm:spPr/>
    </dgm:pt>
    <dgm:pt modelId="{4399F443-5398-4D7E-9D87-0D05309989F2}" type="pres">
      <dgm:prSet presAssocID="{47D0A217-D366-42FA-81C6-F9919900C12A}" presName="FourNodes_2_text" presStyleLbl="node1" presStyleIdx="3" presStyleCnt="4">
        <dgm:presLayoutVars>
          <dgm:bulletEnabled val="1"/>
        </dgm:presLayoutVars>
      </dgm:prSet>
      <dgm:spPr/>
    </dgm:pt>
    <dgm:pt modelId="{B0785C30-BF5C-4C07-A876-750CC6269143}" type="pres">
      <dgm:prSet presAssocID="{47D0A217-D366-42FA-81C6-F9919900C12A}" presName="FourNodes_3_text" presStyleLbl="node1" presStyleIdx="3" presStyleCnt="4">
        <dgm:presLayoutVars>
          <dgm:bulletEnabled val="1"/>
        </dgm:presLayoutVars>
      </dgm:prSet>
      <dgm:spPr/>
    </dgm:pt>
    <dgm:pt modelId="{9BCFB0FE-188C-4656-9C99-F570FA7626F1}" type="pres">
      <dgm:prSet presAssocID="{47D0A217-D366-42FA-81C6-F9919900C12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E1D1229-F596-4C34-B5A8-8594D9258379}" type="presOf" srcId="{1BF83D5F-6155-4576-8919-CE6B886A2364}" destId="{6A2B070A-3663-469B-B968-9156DA0AD9F4}" srcOrd="0" destOrd="0" presId="urn:microsoft.com/office/officeart/2005/8/layout/vProcess5"/>
    <dgm:cxn modelId="{1C53BA45-54F2-4036-9676-C04657C24314}" type="presOf" srcId="{7E8BABC4-8406-43CF-929B-8030A83E26A5}" destId="{3DEBFBDA-117D-41B6-BB58-53E0122BD672}" srcOrd="1" destOrd="0" presId="urn:microsoft.com/office/officeart/2005/8/layout/vProcess5"/>
    <dgm:cxn modelId="{FF266546-2C02-498D-B1B3-B09A56624CDB}" type="presOf" srcId="{4E0E1C65-C945-4774-8027-59DD22BFE58C}" destId="{ED0A83D5-0C39-49A1-A281-3FF93ED399A8}" srcOrd="0" destOrd="0" presId="urn:microsoft.com/office/officeart/2005/8/layout/vProcess5"/>
    <dgm:cxn modelId="{37C7D84D-349A-46EE-84DD-FB9766D105BF}" type="presOf" srcId="{7E8BABC4-8406-43CF-929B-8030A83E26A5}" destId="{AA7231EE-5B49-4534-8CCA-C09BF43E5B5F}" srcOrd="0" destOrd="0" presId="urn:microsoft.com/office/officeart/2005/8/layout/vProcess5"/>
    <dgm:cxn modelId="{20906753-B616-4F9A-A552-1D02060A3F98}" type="presOf" srcId="{1BF83D5F-6155-4576-8919-CE6B886A2364}" destId="{B0785C30-BF5C-4C07-A876-750CC6269143}" srcOrd="1" destOrd="0" presId="urn:microsoft.com/office/officeart/2005/8/layout/vProcess5"/>
    <dgm:cxn modelId="{1CF45376-673D-46BE-89ED-233481499EFA}" srcId="{47D0A217-D366-42FA-81C6-F9919900C12A}" destId="{AE60EC5C-3EEF-4E73-B49F-4DEDC7302EE0}" srcOrd="1" destOrd="0" parTransId="{4DCABA93-C11B-4493-870C-90F3EB5575BB}" sibTransId="{C096AB1B-69BD-4D84-A6FE-B673E936FC3B}"/>
    <dgm:cxn modelId="{29459A56-3889-4C75-8836-C23FD6F15A94}" type="presOf" srcId="{D73C8776-95CF-4F19-8325-15712B133021}" destId="{27E93A97-7240-4750-9AC0-D189D431B68E}" srcOrd="0" destOrd="0" presId="urn:microsoft.com/office/officeart/2005/8/layout/vProcess5"/>
    <dgm:cxn modelId="{A951E17E-74CD-417C-A337-263015491EEA}" type="presOf" srcId="{AE60EC5C-3EEF-4E73-B49F-4DEDC7302EE0}" destId="{4399F443-5398-4D7E-9D87-0D05309989F2}" srcOrd="1" destOrd="0" presId="urn:microsoft.com/office/officeart/2005/8/layout/vProcess5"/>
    <dgm:cxn modelId="{CBFB4A91-214A-4FD2-B049-5B0C79225741}" srcId="{47D0A217-D366-42FA-81C6-F9919900C12A}" destId="{1BF83D5F-6155-4576-8919-CE6B886A2364}" srcOrd="2" destOrd="0" parTransId="{AE0FDE5B-BB79-4C6D-B8CD-8661301B81D1}" sibTransId="{D73C8776-95CF-4F19-8325-15712B133021}"/>
    <dgm:cxn modelId="{E075D29B-EFD8-43CC-860A-D56D1D6DC076}" type="presOf" srcId="{4E0E1C65-C945-4774-8027-59DD22BFE58C}" destId="{9BCFB0FE-188C-4656-9C99-F570FA7626F1}" srcOrd="1" destOrd="0" presId="urn:microsoft.com/office/officeart/2005/8/layout/vProcess5"/>
    <dgm:cxn modelId="{86A93AC0-39FF-474C-AC22-CD36BF2DF2C9}" srcId="{47D0A217-D366-42FA-81C6-F9919900C12A}" destId="{4E0E1C65-C945-4774-8027-59DD22BFE58C}" srcOrd="3" destOrd="0" parTransId="{906F4F0A-C166-4C25-8C3E-12384E018442}" sibTransId="{680A2768-783A-40D2-A2E8-04C9AE4EFDD1}"/>
    <dgm:cxn modelId="{16FC80C3-EAB0-44DB-8427-9B030324F94D}" srcId="{47D0A217-D366-42FA-81C6-F9919900C12A}" destId="{7E8BABC4-8406-43CF-929B-8030A83E26A5}" srcOrd="0" destOrd="0" parTransId="{D1B534B6-D1AD-4A69-A0C4-20634502E749}" sibTransId="{E57F4BDC-1C2A-4036-94DF-93768C43DC05}"/>
    <dgm:cxn modelId="{0F0FBBD0-F70F-41AE-8F80-57065BFA3D2D}" type="presOf" srcId="{C096AB1B-69BD-4D84-A6FE-B673E936FC3B}" destId="{A635E4E8-8242-4E76-AA01-D8B904956BB7}" srcOrd="0" destOrd="0" presId="urn:microsoft.com/office/officeart/2005/8/layout/vProcess5"/>
    <dgm:cxn modelId="{8700E3D1-7E52-491F-B50E-CEDE0692EB1B}" type="presOf" srcId="{47D0A217-D366-42FA-81C6-F9919900C12A}" destId="{E764B9DF-EB69-4E02-942C-F21E2B4FBF40}" srcOrd="0" destOrd="0" presId="urn:microsoft.com/office/officeart/2005/8/layout/vProcess5"/>
    <dgm:cxn modelId="{95B1E8E9-2D6C-4BEA-93E4-E77283F39BAA}" type="presOf" srcId="{AE60EC5C-3EEF-4E73-B49F-4DEDC7302EE0}" destId="{582C6FD1-148F-40F3-B495-3082AD582B6E}" srcOrd="0" destOrd="0" presId="urn:microsoft.com/office/officeart/2005/8/layout/vProcess5"/>
    <dgm:cxn modelId="{CBE617F8-8575-483F-ABC6-7EB12E2F8648}" type="presOf" srcId="{E57F4BDC-1C2A-4036-94DF-93768C43DC05}" destId="{8E99E8A9-2630-47D4-BB9D-3BDEB7B8D2E7}" srcOrd="0" destOrd="0" presId="urn:microsoft.com/office/officeart/2005/8/layout/vProcess5"/>
    <dgm:cxn modelId="{D1AED265-FE9A-423F-8A78-D376ACBDA50D}" type="presParOf" srcId="{E764B9DF-EB69-4E02-942C-F21E2B4FBF40}" destId="{19737D32-4D5A-4C4E-8D88-6995D50ACAE5}" srcOrd="0" destOrd="0" presId="urn:microsoft.com/office/officeart/2005/8/layout/vProcess5"/>
    <dgm:cxn modelId="{916702DB-EBCE-4D28-AE7F-82FD6E879E5A}" type="presParOf" srcId="{E764B9DF-EB69-4E02-942C-F21E2B4FBF40}" destId="{AA7231EE-5B49-4534-8CCA-C09BF43E5B5F}" srcOrd="1" destOrd="0" presId="urn:microsoft.com/office/officeart/2005/8/layout/vProcess5"/>
    <dgm:cxn modelId="{6CACE1C6-E1DA-46C1-A781-52D913287137}" type="presParOf" srcId="{E764B9DF-EB69-4E02-942C-F21E2B4FBF40}" destId="{582C6FD1-148F-40F3-B495-3082AD582B6E}" srcOrd="2" destOrd="0" presId="urn:microsoft.com/office/officeart/2005/8/layout/vProcess5"/>
    <dgm:cxn modelId="{975FBFE5-A7BA-47ED-83B6-B20170824436}" type="presParOf" srcId="{E764B9DF-EB69-4E02-942C-F21E2B4FBF40}" destId="{6A2B070A-3663-469B-B968-9156DA0AD9F4}" srcOrd="3" destOrd="0" presId="urn:microsoft.com/office/officeart/2005/8/layout/vProcess5"/>
    <dgm:cxn modelId="{B4411B98-3D9C-46A5-BE37-D0235796075D}" type="presParOf" srcId="{E764B9DF-EB69-4E02-942C-F21E2B4FBF40}" destId="{ED0A83D5-0C39-49A1-A281-3FF93ED399A8}" srcOrd="4" destOrd="0" presId="urn:microsoft.com/office/officeart/2005/8/layout/vProcess5"/>
    <dgm:cxn modelId="{263AD959-F3AC-436C-A8DE-00B9CA7413E8}" type="presParOf" srcId="{E764B9DF-EB69-4E02-942C-F21E2B4FBF40}" destId="{8E99E8A9-2630-47D4-BB9D-3BDEB7B8D2E7}" srcOrd="5" destOrd="0" presId="urn:microsoft.com/office/officeart/2005/8/layout/vProcess5"/>
    <dgm:cxn modelId="{755221F9-FB0E-47FA-841D-8D504A5ED2EF}" type="presParOf" srcId="{E764B9DF-EB69-4E02-942C-F21E2B4FBF40}" destId="{A635E4E8-8242-4E76-AA01-D8B904956BB7}" srcOrd="6" destOrd="0" presId="urn:microsoft.com/office/officeart/2005/8/layout/vProcess5"/>
    <dgm:cxn modelId="{9715B071-B807-4560-823A-224E4824A4B5}" type="presParOf" srcId="{E764B9DF-EB69-4E02-942C-F21E2B4FBF40}" destId="{27E93A97-7240-4750-9AC0-D189D431B68E}" srcOrd="7" destOrd="0" presId="urn:microsoft.com/office/officeart/2005/8/layout/vProcess5"/>
    <dgm:cxn modelId="{A651D780-ABF7-4FBF-BD7E-F1545AFE9765}" type="presParOf" srcId="{E764B9DF-EB69-4E02-942C-F21E2B4FBF40}" destId="{3DEBFBDA-117D-41B6-BB58-53E0122BD672}" srcOrd="8" destOrd="0" presId="urn:microsoft.com/office/officeart/2005/8/layout/vProcess5"/>
    <dgm:cxn modelId="{4932DF96-0687-4640-99A7-8F1BB9BE71DF}" type="presParOf" srcId="{E764B9DF-EB69-4E02-942C-F21E2B4FBF40}" destId="{4399F443-5398-4D7E-9D87-0D05309989F2}" srcOrd="9" destOrd="0" presId="urn:microsoft.com/office/officeart/2005/8/layout/vProcess5"/>
    <dgm:cxn modelId="{98B1109A-B651-4E46-A5DB-A78D085802F1}" type="presParOf" srcId="{E764B9DF-EB69-4E02-942C-F21E2B4FBF40}" destId="{B0785C30-BF5C-4C07-A876-750CC6269143}" srcOrd="10" destOrd="0" presId="urn:microsoft.com/office/officeart/2005/8/layout/vProcess5"/>
    <dgm:cxn modelId="{796F3A8B-5BA6-4C3B-B917-0104E30A8503}" type="presParOf" srcId="{E764B9DF-EB69-4E02-942C-F21E2B4FBF40}" destId="{9BCFB0FE-188C-4656-9C99-F570FA7626F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B9F26D-4D92-4660-9CEF-74130539BC69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82D130B-B29F-4B68-97F3-E05DE5AC48B0}">
      <dgm:prSet/>
      <dgm:spPr/>
      <dgm:t>
        <a:bodyPr/>
        <a:lstStyle/>
        <a:p>
          <a:r>
            <a:rPr lang="en-US" dirty="0" err="1"/>
            <a:t>Христо</a:t>
          </a:r>
          <a:r>
            <a:rPr lang="en-US" dirty="0"/>
            <a:t> </a:t>
          </a:r>
          <a:r>
            <a:rPr lang="en-US" dirty="0" err="1"/>
            <a:t>Тодор</a:t>
          </a:r>
          <a:r>
            <a:rPr lang="bg-BG" dirty="0"/>
            <a:t>о</a:t>
          </a:r>
          <a:r>
            <a:rPr lang="en-US" dirty="0"/>
            <a:t>в </a:t>
          </a:r>
          <a:r>
            <a:rPr lang="en-US" dirty="0" err="1"/>
            <a:t>Корно</a:t>
          </a:r>
          <a:r>
            <a:rPr lang="bg-BG" dirty="0"/>
            <a:t>в</a:t>
          </a:r>
          <a:r>
            <a:rPr lang="en-US" dirty="0" err="1"/>
            <a:t>ски</a:t>
          </a:r>
          <a:endParaRPr lang="en-US" dirty="0"/>
        </a:p>
      </dgm:t>
    </dgm:pt>
    <dgm:pt modelId="{6FC056E2-B974-46AD-AE0E-15B27C10618B}" type="parTrans" cxnId="{04690CC3-C626-4013-8188-3A20E3A72332}">
      <dgm:prSet/>
      <dgm:spPr/>
      <dgm:t>
        <a:bodyPr/>
        <a:lstStyle/>
        <a:p>
          <a:endParaRPr lang="en-US"/>
        </a:p>
      </dgm:t>
    </dgm:pt>
    <dgm:pt modelId="{092FD814-C5E8-41BA-81FE-A305ED75F66D}" type="sibTrans" cxnId="{04690CC3-C626-4013-8188-3A20E3A72332}">
      <dgm:prSet/>
      <dgm:spPr/>
      <dgm:t>
        <a:bodyPr/>
        <a:lstStyle/>
        <a:p>
          <a:endParaRPr lang="en-US"/>
        </a:p>
      </dgm:t>
    </dgm:pt>
    <dgm:pt modelId="{6AB46C1A-91DF-4C06-8E5C-66C84C3579BA}">
      <dgm:prSet/>
      <dgm:spPr/>
      <dgm:t>
        <a:bodyPr/>
        <a:lstStyle/>
        <a:p>
          <a:r>
            <a:rPr lang="en-US" dirty="0" err="1"/>
            <a:t>Кирил</a:t>
          </a:r>
          <a:r>
            <a:rPr lang="en-US" dirty="0"/>
            <a:t> </a:t>
          </a:r>
          <a:r>
            <a:rPr lang="en-US" dirty="0" err="1"/>
            <a:t>Иванов</a:t>
          </a:r>
          <a:r>
            <a:rPr lang="en-US" dirty="0"/>
            <a:t> </a:t>
          </a:r>
          <a:r>
            <a:rPr lang="en-US" dirty="0" err="1"/>
            <a:t>Бено</a:t>
          </a:r>
          <a:r>
            <a:rPr lang="bg-BG" dirty="0" err="1"/>
            <a:t>вс</a:t>
          </a:r>
          <a:r>
            <a:rPr lang="en-US" dirty="0" err="1"/>
            <a:t>ки</a:t>
          </a:r>
          <a:endParaRPr lang="en-US" dirty="0"/>
        </a:p>
      </dgm:t>
    </dgm:pt>
    <dgm:pt modelId="{36CDD017-DB7A-4097-868B-6326D6301EDF}" type="parTrans" cxnId="{25EF15EB-CB31-4CD7-BB9F-4569D30736FF}">
      <dgm:prSet/>
      <dgm:spPr/>
      <dgm:t>
        <a:bodyPr/>
        <a:lstStyle/>
        <a:p>
          <a:endParaRPr lang="en-US"/>
        </a:p>
      </dgm:t>
    </dgm:pt>
    <dgm:pt modelId="{E0BF93C1-D8C1-4353-A590-49804003D202}" type="sibTrans" cxnId="{25EF15EB-CB31-4CD7-BB9F-4569D30736FF}">
      <dgm:prSet/>
      <dgm:spPr/>
      <dgm:t>
        <a:bodyPr/>
        <a:lstStyle/>
        <a:p>
          <a:endParaRPr lang="en-US"/>
        </a:p>
      </dgm:t>
    </dgm:pt>
    <dgm:pt modelId="{7628D46B-DBF0-4935-B192-95DC10BF53E4}">
      <dgm:prSet/>
      <dgm:spPr/>
      <dgm:t>
        <a:bodyPr/>
        <a:lstStyle/>
        <a:p>
          <a:r>
            <a:rPr lang="en-US"/>
            <a:t>София Янкова Димитрова</a:t>
          </a:r>
        </a:p>
      </dgm:t>
    </dgm:pt>
    <dgm:pt modelId="{01338AFD-FBDB-4DB3-B025-A30E9EF0B4AF}" type="parTrans" cxnId="{B741FD92-A366-456B-B927-E1E13DC9A712}">
      <dgm:prSet/>
      <dgm:spPr/>
      <dgm:t>
        <a:bodyPr/>
        <a:lstStyle/>
        <a:p>
          <a:endParaRPr lang="en-US"/>
        </a:p>
      </dgm:t>
    </dgm:pt>
    <dgm:pt modelId="{73252961-D149-45BB-B4D0-4E74A4891E00}" type="sibTrans" cxnId="{B741FD92-A366-456B-B927-E1E13DC9A712}">
      <dgm:prSet/>
      <dgm:spPr/>
      <dgm:t>
        <a:bodyPr/>
        <a:lstStyle/>
        <a:p>
          <a:endParaRPr lang="en-US"/>
        </a:p>
      </dgm:t>
    </dgm:pt>
    <dgm:pt modelId="{DD971D03-B88C-4427-B9A5-AA51E8F61FDB}" type="pres">
      <dgm:prSet presAssocID="{C9B9F26D-4D92-4660-9CEF-74130539BC69}" presName="linear" presStyleCnt="0">
        <dgm:presLayoutVars>
          <dgm:animLvl val="lvl"/>
          <dgm:resizeHandles val="exact"/>
        </dgm:presLayoutVars>
      </dgm:prSet>
      <dgm:spPr/>
    </dgm:pt>
    <dgm:pt modelId="{77F90EB6-0370-46A2-B78A-CD32738B9635}" type="pres">
      <dgm:prSet presAssocID="{682D130B-B29F-4B68-97F3-E05DE5AC48B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43B3987-2A5A-4DB6-988A-ABD7E28B9DF3}" type="pres">
      <dgm:prSet presAssocID="{092FD814-C5E8-41BA-81FE-A305ED75F66D}" presName="spacer" presStyleCnt="0"/>
      <dgm:spPr/>
    </dgm:pt>
    <dgm:pt modelId="{13059E8F-D47C-4595-BEC1-29FA3C5AE818}" type="pres">
      <dgm:prSet presAssocID="{6AB46C1A-91DF-4C06-8E5C-66C84C3579B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FDA0B78-D9B1-4EB2-B586-AA10387FA6A0}" type="pres">
      <dgm:prSet presAssocID="{E0BF93C1-D8C1-4353-A590-49804003D202}" presName="spacer" presStyleCnt="0"/>
      <dgm:spPr/>
    </dgm:pt>
    <dgm:pt modelId="{2EBF2B12-4A94-4F07-BFE4-0CEF25AC8B6A}" type="pres">
      <dgm:prSet presAssocID="{7628D46B-DBF0-4935-B192-95DC10BF53E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4502742-0D4E-4DBF-AE3C-2896E3163030}" type="presOf" srcId="{6AB46C1A-91DF-4C06-8E5C-66C84C3579BA}" destId="{13059E8F-D47C-4595-BEC1-29FA3C5AE818}" srcOrd="0" destOrd="0" presId="urn:microsoft.com/office/officeart/2005/8/layout/vList2"/>
    <dgm:cxn modelId="{B741FD92-A366-456B-B927-E1E13DC9A712}" srcId="{C9B9F26D-4D92-4660-9CEF-74130539BC69}" destId="{7628D46B-DBF0-4935-B192-95DC10BF53E4}" srcOrd="2" destOrd="0" parTransId="{01338AFD-FBDB-4DB3-B025-A30E9EF0B4AF}" sibTransId="{73252961-D149-45BB-B4D0-4E74A4891E00}"/>
    <dgm:cxn modelId="{CE744D9D-D16D-4B3E-AD3A-260890E2E6D7}" type="presOf" srcId="{682D130B-B29F-4B68-97F3-E05DE5AC48B0}" destId="{77F90EB6-0370-46A2-B78A-CD32738B9635}" srcOrd="0" destOrd="0" presId="urn:microsoft.com/office/officeart/2005/8/layout/vList2"/>
    <dgm:cxn modelId="{04690CC3-C626-4013-8188-3A20E3A72332}" srcId="{C9B9F26D-4D92-4660-9CEF-74130539BC69}" destId="{682D130B-B29F-4B68-97F3-E05DE5AC48B0}" srcOrd="0" destOrd="0" parTransId="{6FC056E2-B974-46AD-AE0E-15B27C10618B}" sibTransId="{092FD814-C5E8-41BA-81FE-A305ED75F66D}"/>
    <dgm:cxn modelId="{C874C3DD-2C2F-42D6-861B-A43E6DDCA0B1}" type="presOf" srcId="{C9B9F26D-4D92-4660-9CEF-74130539BC69}" destId="{DD971D03-B88C-4427-B9A5-AA51E8F61FDB}" srcOrd="0" destOrd="0" presId="urn:microsoft.com/office/officeart/2005/8/layout/vList2"/>
    <dgm:cxn modelId="{25EF15EB-CB31-4CD7-BB9F-4569D30736FF}" srcId="{C9B9F26D-4D92-4660-9CEF-74130539BC69}" destId="{6AB46C1A-91DF-4C06-8E5C-66C84C3579BA}" srcOrd="1" destOrd="0" parTransId="{36CDD017-DB7A-4097-868B-6326D6301EDF}" sibTransId="{E0BF93C1-D8C1-4353-A590-49804003D202}"/>
    <dgm:cxn modelId="{7219DDF3-6EEB-4A5F-A837-2DD147CF4908}" type="presOf" srcId="{7628D46B-DBF0-4935-B192-95DC10BF53E4}" destId="{2EBF2B12-4A94-4F07-BFE4-0CEF25AC8B6A}" srcOrd="0" destOrd="0" presId="urn:microsoft.com/office/officeart/2005/8/layout/vList2"/>
    <dgm:cxn modelId="{BC8DCA29-7DDD-432B-A29B-DC4873347144}" type="presParOf" srcId="{DD971D03-B88C-4427-B9A5-AA51E8F61FDB}" destId="{77F90EB6-0370-46A2-B78A-CD32738B9635}" srcOrd="0" destOrd="0" presId="urn:microsoft.com/office/officeart/2005/8/layout/vList2"/>
    <dgm:cxn modelId="{68AAA427-35C3-4C9F-BBA8-4FB07428A634}" type="presParOf" srcId="{DD971D03-B88C-4427-B9A5-AA51E8F61FDB}" destId="{943B3987-2A5A-4DB6-988A-ABD7E28B9DF3}" srcOrd="1" destOrd="0" presId="urn:microsoft.com/office/officeart/2005/8/layout/vList2"/>
    <dgm:cxn modelId="{D6E78533-411E-488E-9C08-864B290DF39C}" type="presParOf" srcId="{DD971D03-B88C-4427-B9A5-AA51E8F61FDB}" destId="{13059E8F-D47C-4595-BEC1-29FA3C5AE818}" srcOrd="2" destOrd="0" presId="urn:microsoft.com/office/officeart/2005/8/layout/vList2"/>
    <dgm:cxn modelId="{D3FF85C6-1700-4563-ADF1-A6FDEC94E5B6}" type="presParOf" srcId="{DD971D03-B88C-4427-B9A5-AA51E8F61FDB}" destId="{3FDA0B78-D9B1-4EB2-B586-AA10387FA6A0}" srcOrd="3" destOrd="0" presId="urn:microsoft.com/office/officeart/2005/8/layout/vList2"/>
    <dgm:cxn modelId="{7C2DAFCF-DAF9-43DE-9F55-ACB784925880}" type="presParOf" srcId="{DD971D03-B88C-4427-B9A5-AA51E8F61FDB}" destId="{2EBF2B12-4A94-4F07-BFE4-0CEF25AC8B6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6F9E8-EFB7-442C-A041-251E5023A4B4}">
      <dsp:nvSpPr>
        <dsp:cNvPr id="0" name=""/>
        <dsp:cNvSpPr/>
      </dsp:nvSpPr>
      <dsp:spPr>
        <a:xfrm>
          <a:off x="0" y="0"/>
          <a:ext cx="7924800" cy="7791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Поверителност</a:t>
          </a:r>
          <a:r>
            <a:rPr lang="en-US" sz="2800" kern="1200" dirty="0"/>
            <a:t> (</a:t>
          </a:r>
          <a:r>
            <a:rPr lang="en-US" sz="2800" kern="1200" dirty="0" err="1"/>
            <a:t>конфиденциалност</a:t>
          </a:r>
          <a:r>
            <a:rPr lang="en-US" sz="2800" kern="1200" dirty="0"/>
            <a:t>) </a:t>
          </a:r>
        </a:p>
      </dsp:txBody>
      <dsp:txXfrm>
        <a:off x="22821" y="22821"/>
        <a:ext cx="7018167" cy="733534"/>
      </dsp:txXfrm>
    </dsp:sp>
    <dsp:sp modelId="{58777708-DDA2-4D86-BD19-D45B257E8895}">
      <dsp:nvSpPr>
        <dsp:cNvPr id="0" name=""/>
        <dsp:cNvSpPr/>
      </dsp:nvSpPr>
      <dsp:spPr>
        <a:xfrm>
          <a:off x="663701" y="920845"/>
          <a:ext cx="7924800" cy="7791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Цялостност</a:t>
          </a:r>
        </a:p>
      </dsp:txBody>
      <dsp:txXfrm>
        <a:off x="686522" y="943666"/>
        <a:ext cx="6708991" cy="733534"/>
      </dsp:txXfrm>
    </dsp:sp>
    <dsp:sp modelId="{A26CB3BB-DC31-4F36-9742-9669839AF84C}">
      <dsp:nvSpPr>
        <dsp:cNvPr id="0" name=""/>
        <dsp:cNvSpPr/>
      </dsp:nvSpPr>
      <dsp:spPr>
        <a:xfrm>
          <a:off x="1317498" y="1841690"/>
          <a:ext cx="7924800" cy="7791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Достъпност</a:t>
          </a:r>
          <a:r>
            <a:rPr lang="en-US" sz="2800" kern="1200" dirty="0"/>
            <a:t> </a:t>
          </a:r>
        </a:p>
      </dsp:txBody>
      <dsp:txXfrm>
        <a:off x="1340319" y="1864511"/>
        <a:ext cx="6718897" cy="733534"/>
      </dsp:txXfrm>
    </dsp:sp>
    <dsp:sp modelId="{AD5EBC62-C868-4FD3-B9A9-1AA0AEE483F0}">
      <dsp:nvSpPr>
        <dsp:cNvPr id="0" name=""/>
        <dsp:cNvSpPr/>
      </dsp:nvSpPr>
      <dsp:spPr>
        <a:xfrm>
          <a:off x="1981200" y="2762535"/>
          <a:ext cx="7924800" cy="7791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Tw Cen MT" panose="020B0602020104020603"/>
            </a:rPr>
            <a:t>Проверка</a:t>
          </a:r>
          <a:r>
            <a:rPr lang="en-US" sz="2800" kern="1200" dirty="0"/>
            <a:t> </a:t>
          </a:r>
          <a:r>
            <a:rPr lang="en-US" sz="2800" kern="1200" dirty="0" err="1"/>
            <a:t>за</a:t>
          </a:r>
          <a:r>
            <a:rPr lang="en-US" sz="2800" kern="1200" dirty="0"/>
            <a:t> </a:t>
          </a:r>
          <a:r>
            <a:rPr lang="en-US" sz="2800" kern="1200" dirty="0" err="1"/>
            <a:t>автентичност</a:t>
          </a:r>
          <a:r>
            <a:rPr lang="en-US" sz="2800" kern="1200" dirty="0"/>
            <a:t> (</a:t>
          </a:r>
          <a:r>
            <a:rPr lang="en-US" sz="2800" kern="1200" dirty="0" err="1"/>
            <a:t>автентикация</a:t>
          </a:r>
          <a:r>
            <a:rPr lang="en-US" sz="2800" kern="1200" dirty="0"/>
            <a:t>) </a:t>
          </a:r>
        </a:p>
      </dsp:txBody>
      <dsp:txXfrm>
        <a:off x="2004021" y="2785356"/>
        <a:ext cx="6708991" cy="733534"/>
      </dsp:txXfrm>
    </dsp:sp>
    <dsp:sp modelId="{B4286543-09CE-4F78-9264-40341435EF5D}">
      <dsp:nvSpPr>
        <dsp:cNvPr id="0" name=""/>
        <dsp:cNvSpPr/>
      </dsp:nvSpPr>
      <dsp:spPr>
        <a:xfrm>
          <a:off x="7418335" y="596778"/>
          <a:ext cx="506464" cy="50646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532289" y="596778"/>
        <a:ext cx="278556" cy="381114"/>
      </dsp:txXfrm>
    </dsp:sp>
    <dsp:sp modelId="{491D801D-38C4-4FDC-ACAD-954742265F8F}">
      <dsp:nvSpPr>
        <dsp:cNvPr id="0" name=""/>
        <dsp:cNvSpPr/>
      </dsp:nvSpPr>
      <dsp:spPr>
        <a:xfrm>
          <a:off x="8082037" y="1517623"/>
          <a:ext cx="506464" cy="50646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195991" y="1517623"/>
        <a:ext cx="278556" cy="381114"/>
      </dsp:txXfrm>
    </dsp:sp>
    <dsp:sp modelId="{BF091DF3-8FDC-4B9C-BD04-8EF86904F684}">
      <dsp:nvSpPr>
        <dsp:cNvPr id="0" name=""/>
        <dsp:cNvSpPr/>
      </dsp:nvSpPr>
      <dsp:spPr>
        <a:xfrm>
          <a:off x="8735833" y="2438468"/>
          <a:ext cx="506464" cy="50646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849787" y="2438468"/>
        <a:ext cx="278556" cy="381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416E2-5B79-4572-AD0C-1C45D5854463}">
      <dsp:nvSpPr>
        <dsp:cNvPr id="0" name=""/>
        <dsp:cNvSpPr/>
      </dsp:nvSpPr>
      <dsp:spPr>
        <a:xfrm>
          <a:off x="0" y="0"/>
          <a:ext cx="7920989" cy="7173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Физическо</a:t>
          </a:r>
          <a:r>
            <a:rPr lang="en-US" sz="1800" kern="1200" dirty="0"/>
            <a:t> </a:t>
          </a:r>
          <a:r>
            <a:rPr lang="en-US" sz="1800" kern="1200" dirty="0" err="1"/>
            <a:t>опазване</a:t>
          </a:r>
          <a:r>
            <a:rPr lang="en-US" sz="1800" kern="1200" dirty="0"/>
            <a:t> </a:t>
          </a:r>
          <a:r>
            <a:rPr lang="en-US" sz="1800" kern="1200" dirty="0" err="1"/>
            <a:t>на</a:t>
          </a:r>
          <a:r>
            <a:rPr lang="en-US" sz="1800" kern="1200" dirty="0"/>
            <a:t> </a:t>
          </a:r>
          <a:r>
            <a:rPr lang="en-US" sz="1800" kern="1200" dirty="0" err="1"/>
            <a:t>мрежата</a:t>
          </a:r>
          <a:r>
            <a:rPr lang="en-US" sz="1800" kern="1200" dirty="0">
              <a:latin typeface="Tw Cen MT" panose="020B0602020104020603"/>
            </a:rPr>
            <a:t> </a:t>
          </a:r>
        </a:p>
      </dsp:txBody>
      <dsp:txXfrm>
        <a:off x="21011" y="21011"/>
        <a:ext cx="7062959" cy="675347"/>
      </dsp:txXfrm>
    </dsp:sp>
    <dsp:sp modelId="{FAC0A56C-4826-4BD6-9D69-ED3E07A9459C}">
      <dsp:nvSpPr>
        <dsp:cNvPr id="0" name=""/>
        <dsp:cNvSpPr/>
      </dsp:nvSpPr>
      <dsp:spPr>
        <a:xfrm>
          <a:off x="591502" y="817004"/>
          <a:ext cx="7920989" cy="7173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67258"/>
                <a:satOff val="-8124"/>
                <a:lumOff val="-161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367258"/>
                <a:satOff val="-8124"/>
                <a:lumOff val="-161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Опазване</a:t>
          </a:r>
          <a:r>
            <a:rPr lang="en-US" sz="1800" kern="1200" dirty="0"/>
            <a:t> </a:t>
          </a:r>
          <a:r>
            <a:rPr lang="en-US" sz="1800" kern="1200" dirty="0" err="1"/>
            <a:t>на</a:t>
          </a:r>
          <a:r>
            <a:rPr lang="en-US" sz="1800" kern="1200" dirty="0"/>
            <a:t> </a:t>
          </a:r>
          <a:r>
            <a:rPr lang="en-US" sz="1800" kern="1200" dirty="0" err="1"/>
            <a:t>неупълномощен</a:t>
          </a:r>
          <a:r>
            <a:rPr lang="en-US" sz="1800" kern="1200" dirty="0"/>
            <a:t> </a:t>
          </a:r>
          <a:r>
            <a:rPr lang="en-US" sz="1800" kern="1200" dirty="0" err="1"/>
            <a:t>достъп</a:t>
          </a:r>
          <a:r>
            <a:rPr lang="en-US" sz="1800" kern="1200" dirty="0"/>
            <a:t> </a:t>
          </a:r>
          <a:endParaRPr lang="en-US" sz="1800" kern="1200" dirty="0">
            <a:latin typeface="Tw Cen MT" panose="020B0602020104020603"/>
          </a:endParaRPr>
        </a:p>
      </dsp:txBody>
      <dsp:txXfrm>
        <a:off x="612513" y="838015"/>
        <a:ext cx="6821174" cy="675347"/>
      </dsp:txXfrm>
    </dsp:sp>
    <dsp:sp modelId="{C9F3C231-1526-4F1E-88A3-1AF235E4C9F5}">
      <dsp:nvSpPr>
        <dsp:cNvPr id="0" name=""/>
        <dsp:cNvSpPr/>
      </dsp:nvSpPr>
      <dsp:spPr>
        <a:xfrm>
          <a:off x="1183004" y="1634009"/>
          <a:ext cx="7920989" cy="7173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34515"/>
                <a:satOff val="-16247"/>
                <a:lumOff val="-323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734515"/>
                <a:satOff val="-16247"/>
                <a:lumOff val="-323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w Cen MT" panose="020B0602020104020603"/>
            </a:rPr>
            <a:t> </a:t>
          </a:r>
          <a:r>
            <a:rPr lang="en-US" sz="1800" kern="1200" dirty="0" err="1"/>
            <a:t>Конфинденциалност</a:t>
          </a:r>
          <a:r>
            <a:rPr lang="en-US" sz="1800" kern="1200" dirty="0"/>
            <a:t> </a:t>
          </a:r>
          <a:r>
            <a:rPr lang="en-US" sz="1800" kern="1200" dirty="0" err="1"/>
            <a:t>на</a:t>
          </a:r>
          <a:r>
            <a:rPr lang="en-US" sz="1800" kern="1200" dirty="0"/>
            <a:t> </a:t>
          </a:r>
          <a:r>
            <a:rPr lang="en-US" sz="1800" kern="1200" dirty="0" err="1"/>
            <a:t>информацията</a:t>
          </a:r>
          <a:r>
            <a:rPr lang="en-US" sz="1800" kern="1200" dirty="0"/>
            <a:t> и </a:t>
          </a:r>
          <a:r>
            <a:rPr lang="en-US" sz="1800" kern="1200" dirty="0" err="1"/>
            <a:t>защита</a:t>
          </a:r>
          <a:r>
            <a:rPr lang="en-US" sz="1800" kern="1200" dirty="0"/>
            <a:t> </a:t>
          </a:r>
          <a:r>
            <a:rPr lang="en-US" sz="1800" kern="1200" dirty="0" err="1"/>
            <a:t>на</a:t>
          </a:r>
          <a:r>
            <a:rPr lang="en-US" sz="1800" kern="1200" dirty="0"/>
            <a:t> </a:t>
          </a:r>
          <a:r>
            <a:rPr lang="en-US" sz="1800" kern="1200" dirty="0" err="1"/>
            <a:t>личните</a:t>
          </a:r>
          <a:r>
            <a:rPr lang="en-US" sz="1800" kern="1200" dirty="0"/>
            <a:t> </a:t>
          </a:r>
          <a:r>
            <a:rPr lang="en-US" sz="1800" kern="1200" dirty="0" err="1"/>
            <a:t>данни</a:t>
          </a:r>
          <a:r>
            <a:rPr lang="en-US" sz="1800" kern="1200" dirty="0"/>
            <a:t> </a:t>
          </a:r>
          <a:endParaRPr lang="en-US" sz="1800" kern="1200" dirty="0">
            <a:latin typeface="Tw Cen MT" panose="020B0602020104020603"/>
          </a:endParaRPr>
        </a:p>
      </dsp:txBody>
      <dsp:txXfrm>
        <a:off x="1204015" y="1655020"/>
        <a:ext cx="6821174" cy="675347"/>
      </dsp:txXfrm>
    </dsp:sp>
    <dsp:sp modelId="{EB6C4E66-CADF-4527-934D-605628F436A8}">
      <dsp:nvSpPr>
        <dsp:cNvPr id="0" name=""/>
        <dsp:cNvSpPr/>
      </dsp:nvSpPr>
      <dsp:spPr>
        <a:xfrm>
          <a:off x="1774507" y="2451013"/>
          <a:ext cx="7920989" cy="7173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101773"/>
                <a:satOff val="-24371"/>
                <a:lumOff val="-4853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1101773"/>
                <a:satOff val="-24371"/>
                <a:lumOff val="-4853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w Cen MT" panose="020B0602020104020603"/>
            </a:rPr>
            <a:t> </a:t>
          </a:r>
          <a:r>
            <a:rPr lang="en-US" sz="1800" kern="1200" dirty="0" err="1"/>
            <a:t>Стандартизация</a:t>
          </a:r>
          <a:r>
            <a:rPr lang="en-US" sz="1800" kern="1200" dirty="0"/>
            <a:t> – </a:t>
          </a:r>
          <a:r>
            <a:rPr lang="en-US" sz="1800" kern="1200" dirty="0" err="1"/>
            <a:t>предлаганите</a:t>
          </a:r>
          <a:r>
            <a:rPr lang="en-US" sz="1800" kern="1200" dirty="0"/>
            <a:t> </a:t>
          </a:r>
          <a:r>
            <a:rPr lang="en-US" sz="1800" kern="1200" dirty="0" err="1"/>
            <a:t>решения</a:t>
          </a:r>
          <a:r>
            <a:rPr lang="en-US" sz="1800" kern="1200" dirty="0"/>
            <a:t> </a:t>
          </a:r>
          <a:r>
            <a:rPr lang="en-US" sz="1800" kern="1200" dirty="0" err="1"/>
            <a:t>за</a:t>
          </a:r>
          <a:r>
            <a:rPr lang="en-US" sz="1800" kern="1200" dirty="0"/>
            <a:t> </a:t>
          </a:r>
          <a:r>
            <a:rPr lang="en-US" sz="1800" kern="1200" dirty="0" err="1"/>
            <a:t>защита</a:t>
          </a:r>
          <a:r>
            <a:rPr lang="en-US" sz="1800" kern="1200" dirty="0"/>
            <a:t> </a:t>
          </a:r>
          <a:r>
            <a:rPr lang="en-US" sz="1800" kern="1200" dirty="0" err="1"/>
            <a:t>трябва</a:t>
          </a:r>
          <a:r>
            <a:rPr lang="en-US" sz="1800" kern="1200" dirty="0"/>
            <a:t> </a:t>
          </a:r>
          <a:r>
            <a:rPr lang="en-US" sz="1800" kern="1200" dirty="0" err="1"/>
            <a:t>да</a:t>
          </a:r>
          <a:r>
            <a:rPr lang="en-US" sz="1800" kern="1200" dirty="0"/>
            <a:t> </a:t>
          </a:r>
          <a:r>
            <a:rPr lang="en-US" sz="1800" kern="1200" dirty="0" err="1"/>
            <a:t>се</a:t>
          </a:r>
          <a:r>
            <a:rPr lang="en-US" sz="1800" kern="1200" dirty="0"/>
            <a:t> </a:t>
          </a:r>
          <a:r>
            <a:rPr lang="en-US" sz="1800" kern="1200" dirty="0" err="1"/>
            <a:t>основават</a:t>
          </a:r>
          <a:r>
            <a:rPr lang="en-US" sz="1800" kern="1200" dirty="0"/>
            <a:t> </a:t>
          </a:r>
          <a:r>
            <a:rPr lang="en-US" sz="1800" kern="1200" dirty="0" err="1"/>
            <a:t>на</a:t>
          </a:r>
          <a:r>
            <a:rPr lang="en-US" sz="1800" kern="1200" dirty="0"/>
            <a:t> </a:t>
          </a:r>
          <a:r>
            <a:rPr lang="en-US" sz="1800" kern="1200" dirty="0" err="1"/>
            <a:t>международни</a:t>
          </a:r>
          <a:r>
            <a:rPr lang="en-US" sz="1800" kern="1200" dirty="0"/>
            <a:t> </a:t>
          </a:r>
          <a:r>
            <a:rPr lang="en-US" sz="1800" kern="1200" dirty="0" err="1"/>
            <a:t>стандарти</a:t>
          </a:r>
          <a:r>
            <a:rPr lang="en-US" sz="1800" kern="1200" dirty="0"/>
            <a:t> и </a:t>
          </a:r>
          <a:r>
            <a:rPr lang="en-US" sz="1800" kern="1200" dirty="0" err="1"/>
            <a:t>протоколи</a:t>
          </a:r>
          <a:r>
            <a:rPr lang="en-US" sz="1800" kern="1200" dirty="0"/>
            <a:t> </a:t>
          </a:r>
          <a:r>
            <a:rPr lang="en-US" sz="1800" kern="1200" dirty="0" err="1"/>
            <a:t>за</a:t>
          </a:r>
          <a:r>
            <a:rPr lang="en-US" sz="1800" kern="1200" dirty="0"/>
            <a:t> </a:t>
          </a:r>
          <a:r>
            <a:rPr lang="en-US" sz="1800" kern="1200" dirty="0" err="1"/>
            <a:t>сигурност</a:t>
          </a:r>
          <a:endParaRPr lang="en-US" sz="1800" kern="1200" dirty="0" err="1">
            <a:latin typeface="Tw Cen MT" panose="020B0602020104020603"/>
          </a:endParaRPr>
        </a:p>
      </dsp:txBody>
      <dsp:txXfrm>
        <a:off x="1795518" y="2472024"/>
        <a:ext cx="6821174" cy="675347"/>
      </dsp:txXfrm>
    </dsp:sp>
    <dsp:sp modelId="{32A31358-6AD3-4CE9-BF76-3FE8D2849715}">
      <dsp:nvSpPr>
        <dsp:cNvPr id="0" name=""/>
        <dsp:cNvSpPr/>
      </dsp:nvSpPr>
      <dsp:spPr>
        <a:xfrm>
          <a:off x="2366009" y="3268018"/>
          <a:ext cx="7920989" cy="7173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69031"/>
                <a:satOff val="-32495"/>
                <a:lumOff val="-647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1469031"/>
                <a:satOff val="-32495"/>
                <a:lumOff val="-647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:r>
            <a:rPr lang="en-US" sz="1800" kern="1200" dirty="0" err="1"/>
            <a:t>Отвореност</a:t>
          </a:r>
          <a:r>
            <a:rPr lang="en-US" sz="1800" kern="1200" dirty="0"/>
            <a:t> </a:t>
          </a:r>
          <a:r>
            <a:rPr lang="en-US" sz="1800" kern="1200" dirty="0" err="1"/>
            <a:t>към</a:t>
          </a:r>
          <a:r>
            <a:rPr lang="en-US" sz="1800" kern="1200" dirty="0"/>
            <a:t> </a:t>
          </a:r>
          <a:r>
            <a:rPr lang="en-US" sz="1800" kern="1200" dirty="0" err="1"/>
            <a:t>бъдещо</a:t>
          </a:r>
          <a:r>
            <a:rPr lang="en-US" sz="1800" kern="1200" dirty="0"/>
            <a:t> </a:t>
          </a:r>
          <a:r>
            <a:rPr lang="en-US" sz="1800" kern="1200" dirty="0" err="1"/>
            <a:t>развитие</a:t>
          </a:r>
          <a:r>
            <a:rPr lang="en-US" sz="1800" kern="1200" dirty="0"/>
            <a:t> </a:t>
          </a:r>
          <a:r>
            <a:rPr lang="en-US" sz="1800" kern="1200" dirty="0" err="1"/>
            <a:t>на</a:t>
          </a:r>
          <a:r>
            <a:rPr lang="en-US" sz="1800" kern="1200" dirty="0"/>
            <a:t> </a:t>
          </a:r>
          <a:r>
            <a:rPr lang="en-US" sz="1800" kern="1200" dirty="0" err="1"/>
            <a:t>защитата</a:t>
          </a:r>
          <a:endParaRPr lang="en-US" sz="1800" kern="1200" dirty="0"/>
        </a:p>
      </dsp:txBody>
      <dsp:txXfrm>
        <a:off x="2387020" y="3289029"/>
        <a:ext cx="6821174" cy="675347"/>
      </dsp:txXfrm>
    </dsp:sp>
    <dsp:sp modelId="{00DECD89-B427-4C60-B03B-E0EF2E360A46}">
      <dsp:nvSpPr>
        <dsp:cNvPr id="0" name=""/>
        <dsp:cNvSpPr/>
      </dsp:nvSpPr>
      <dsp:spPr>
        <a:xfrm>
          <a:off x="7454698" y="524078"/>
          <a:ext cx="466290" cy="46629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01</a:t>
          </a:r>
        </a:p>
      </dsp:txBody>
      <dsp:txXfrm>
        <a:off x="7559613" y="524078"/>
        <a:ext cx="256460" cy="350883"/>
      </dsp:txXfrm>
    </dsp:sp>
    <dsp:sp modelId="{332D325A-5E84-44A6-ACC8-59F35B7D4B8C}">
      <dsp:nvSpPr>
        <dsp:cNvPr id="0" name=""/>
        <dsp:cNvSpPr/>
      </dsp:nvSpPr>
      <dsp:spPr>
        <a:xfrm>
          <a:off x="8046201" y="1341083"/>
          <a:ext cx="466290" cy="46629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398579"/>
            <a:satOff val="-14188"/>
            <a:lumOff val="-90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398579"/>
              <a:satOff val="-14188"/>
              <a:lumOff val="-9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02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8151116" y="1341083"/>
        <a:ext cx="256460" cy="350883"/>
      </dsp:txXfrm>
    </dsp:sp>
    <dsp:sp modelId="{31C80A77-3EEA-4AC1-A70C-A93053533789}">
      <dsp:nvSpPr>
        <dsp:cNvPr id="0" name=""/>
        <dsp:cNvSpPr/>
      </dsp:nvSpPr>
      <dsp:spPr>
        <a:xfrm>
          <a:off x="8637703" y="2146131"/>
          <a:ext cx="466290" cy="46629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797157"/>
            <a:satOff val="-28376"/>
            <a:lumOff val="-180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797157"/>
              <a:satOff val="-28376"/>
              <a:lumOff val="-18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03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8742618" y="2146131"/>
        <a:ext cx="256460" cy="350883"/>
      </dsp:txXfrm>
    </dsp:sp>
    <dsp:sp modelId="{2922E730-7B53-4F50-BFAF-FA68267CEEF6}">
      <dsp:nvSpPr>
        <dsp:cNvPr id="0" name=""/>
        <dsp:cNvSpPr/>
      </dsp:nvSpPr>
      <dsp:spPr>
        <a:xfrm>
          <a:off x="9229206" y="2971106"/>
          <a:ext cx="466290" cy="46629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195736"/>
            <a:satOff val="-42564"/>
            <a:lumOff val="-270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195736"/>
              <a:satOff val="-42564"/>
              <a:lumOff val="-2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04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9334121" y="2971106"/>
        <a:ext cx="256460" cy="3508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1F91F-D4C4-4A3F-8B54-0A8E915A2E5C}">
      <dsp:nvSpPr>
        <dsp:cNvPr id="0" name=""/>
        <dsp:cNvSpPr/>
      </dsp:nvSpPr>
      <dsp:spPr>
        <a:xfrm>
          <a:off x="0" y="74400"/>
          <a:ext cx="8802076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Удостоверяване</a:t>
          </a:r>
          <a:r>
            <a:rPr lang="en-US" sz="2300" kern="1200" dirty="0"/>
            <a:t> и </a:t>
          </a:r>
          <a:r>
            <a:rPr lang="en-US" sz="2300" kern="1200" dirty="0" err="1"/>
            <a:t>криптиране</a:t>
          </a:r>
          <a:endParaRPr lang="en-US" sz="2300" kern="1200" dirty="0"/>
        </a:p>
      </dsp:txBody>
      <dsp:txXfrm>
        <a:off x="26930" y="101330"/>
        <a:ext cx="8748216" cy="497795"/>
      </dsp:txXfrm>
    </dsp:sp>
    <dsp:sp modelId="{834E845B-90EE-4F48-ACA4-CD4AC2F86C1D}">
      <dsp:nvSpPr>
        <dsp:cNvPr id="0" name=""/>
        <dsp:cNvSpPr/>
      </dsp:nvSpPr>
      <dsp:spPr>
        <a:xfrm>
          <a:off x="0" y="626055"/>
          <a:ext cx="8802076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66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как устройството се идентифицира в мрежата</a:t>
          </a:r>
        </a:p>
      </dsp:txBody>
      <dsp:txXfrm>
        <a:off x="0" y="626055"/>
        <a:ext cx="8802076" cy="380880"/>
      </dsp:txXfrm>
    </dsp:sp>
    <dsp:sp modelId="{5C3E8EB4-C5F9-46BC-BD73-9BE8409B6381}">
      <dsp:nvSpPr>
        <dsp:cNvPr id="0" name=""/>
        <dsp:cNvSpPr/>
      </dsp:nvSpPr>
      <dsp:spPr>
        <a:xfrm>
          <a:off x="0" y="1006935"/>
          <a:ext cx="8802076" cy="551655"/>
        </a:xfrm>
        <a:prstGeom prst="roundRect">
          <a:avLst/>
        </a:prstGeom>
        <a:solidFill>
          <a:schemeClr val="accent2">
            <a:hueOff val="-489677"/>
            <a:satOff val="-10832"/>
            <a:lumOff val="-21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Методи</a:t>
          </a:r>
          <a:r>
            <a:rPr lang="en-US" sz="2300" kern="1200" dirty="0"/>
            <a:t> </a:t>
          </a:r>
          <a:r>
            <a:rPr lang="en-US" sz="2300" kern="1200" dirty="0" err="1"/>
            <a:t>на</a:t>
          </a:r>
          <a:r>
            <a:rPr lang="en-US" sz="2300" kern="1200" dirty="0"/>
            <a:t> </a:t>
          </a:r>
          <a:r>
            <a:rPr lang="en-US" sz="2300" kern="1200" dirty="0" err="1"/>
            <a:t>удостоверяване</a:t>
          </a:r>
          <a:endParaRPr lang="en-US" sz="2300" kern="1200" dirty="0"/>
        </a:p>
      </dsp:txBody>
      <dsp:txXfrm>
        <a:off x="26930" y="1033865"/>
        <a:ext cx="8748216" cy="497795"/>
      </dsp:txXfrm>
    </dsp:sp>
    <dsp:sp modelId="{2033C956-046C-42BC-8B83-2BB49EF067E6}">
      <dsp:nvSpPr>
        <dsp:cNvPr id="0" name=""/>
        <dsp:cNvSpPr/>
      </dsp:nvSpPr>
      <dsp:spPr>
        <a:xfrm>
          <a:off x="0" y="1558591"/>
          <a:ext cx="8802076" cy="904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66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err="1"/>
            <a:t>Отворена</a:t>
          </a:r>
          <a:r>
            <a:rPr lang="en-US" sz="1800" kern="1200" dirty="0"/>
            <a:t> </a:t>
          </a:r>
          <a:r>
            <a:rPr lang="en-US" sz="1800" kern="1200" dirty="0" err="1"/>
            <a:t>система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Споделен ключ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WPA-PSK/WPA2-PSK</a:t>
          </a:r>
        </a:p>
      </dsp:txBody>
      <dsp:txXfrm>
        <a:off x="0" y="1558591"/>
        <a:ext cx="8802076" cy="904590"/>
      </dsp:txXfrm>
    </dsp:sp>
    <dsp:sp modelId="{1D36BB04-5D35-4AFC-9A14-95BDE0E529C7}">
      <dsp:nvSpPr>
        <dsp:cNvPr id="0" name=""/>
        <dsp:cNvSpPr/>
      </dsp:nvSpPr>
      <dsp:spPr>
        <a:xfrm>
          <a:off x="0" y="2463181"/>
          <a:ext cx="8802076" cy="551655"/>
        </a:xfrm>
        <a:prstGeom prst="roundRect">
          <a:avLst/>
        </a:prstGeom>
        <a:solidFill>
          <a:schemeClr val="accent2">
            <a:hueOff val="-979354"/>
            <a:satOff val="-21663"/>
            <a:lumOff val="-431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Методи</a:t>
          </a:r>
          <a:r>
            <a:rPr lang="en-US" sz="2300" kern="1200" dirty="0"/>
            <a:t> </a:t>
          </a:r>
          <a:r>
            <a:rPr lang="en-US" sz="2300" kern="1200" dirty="0" err="1"/>
            <a:t>на</a:t>
          </a:r>
          <a:r>
            <a:rPr lang="en-US" sz="2300" kern="1200" dirty="0"/>
            <a:t> </a:t>
          </a:r>
          <a:r>
            <a:rPr lang="en-US" sz="2300" kern="1200" dirty="0" err="1"/>
            <a:t>криптиране</a:t>
          </a:r>
          <a:endParaRPr lang="en-US" sz="2300" kern="1200" dirty="0"/>
        </a:p>
      </dsp:txBody>
      <dsp:txXfrm>
        <a:off x="26930" y="2490111"/>
        <a:ext cx="8748216" cy="497795"/>
      </dsp:txXfrm>
    </dsp:sp>
    <dsp:sp modelId="{EA4C53D3-3D8B-443D-817A-054CCC86B61A}">
      <dsp:nvSpPr>
        <dsp:cNvPr id="0" name=""/>
        <dsp:cNvSpPr/>
      </dsp:nvSpPr>
      <dsp:spPr>
        <a:xfrm>
          <a:off x="0" y="3014836"/>
          <a:ext cx="8802076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66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err="1"/>
            <a:t>Без</a:t>
          </a:r>
          <a:r>
            <a:rPr lang="en-US" sz="1800" kern="1200" dirty="0"/>
            <a:t> </a:t>
          </a:r>
          <a:r>
            <a:rPr lang="en-US" sz="1800" kern="1200" dirty="0" err="1"/>
            <a:t>криптиране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Чрез използване на WEP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TKIP (Протокол за интеграция на временен ключ) 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AES (Стандарт за разширено криптиране)</a:t>
          </a:r>
        </a:p>
      </dsp:txBody>
      <dsp:txXfrm>
        <a:off x="0" y="3014836"/>
        <a:ext cx="8802076" cy="1237860"/>
      </dsp:txXfrm>
    </dsp:sp>
    <dsp:sp modelId="{267D934E-FBBE-4A2F-8B14-5F41D5613E8B}">
      <dsp:nvSpPr>
        <dsp:cNvPr id="0" name=""/>
        <dsp:cNvSpPr/>
      </dsp:nvSpPr>
      <dsp:spPr>
        <a:xfrm>
          <a:off x="0" y="4252696"/>
          <a:ext cx="8802076" cy="551655"/>
        </a:xfrm>
        <a:prstGeom prst="roundRect">
          <a:avLst/>
        </a:prstGeom>
        <a:solidFill>
          <a:schemeClr val="accent2">
            <a:hueOff val="-1469031"/>
            <a:satOff val="-32495"/>
            <a:lumOff val="-64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Мрежов</a:t>
          </a:r>
          <a:r>
            <a:rPr lang="en-US" sz="2300" kern="1200" dirty="0"/>
            <a:t> </a:t>
          </a:r>
          <a:r>
            <a:rPr lang="en-US" sz="2300" kern="1200" dirty="0" err="1"/>
            <a:t>ключ</a:t>
          </a:r>
          <a:endParaRPr lang="en-US" sz="2300" kern="1200" dirty="0"/>
        </a:p>
      </dsp:txBody>
      <dsp:txXfrm>
        <a:off x="26930" y="4279626"/>
        <a:ext cx="8748216" cy="4977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DF61C-87CF-4CF8-84DE-0E252B18AA7D}">
      <dsp:nvSpPr>
        <dsp:cNvPr id="0" name=""/>
        <dsp:cNvSpPr/>
      </dsp:nvSpPr>
      <dsp:spPr>
        <a:xfrm>
          <a:off x="0" y="446"/>
          <a:ext cx="5705230" cy="10447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70B08-BEC8-432E-9EAB-E0941D8CCF1A}">
      <dsp:nvSpPr>
        <dsp:cNvPr id="0" name=""/>
        <dsp:cNvSpPr/>
      </dsp:nvSpPr>
      <dsp:spPr>
        <a:xfrm>
          <a:off x="316043" y="235520"/>
          <a:ext cx="574625" cy="5746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204D6-A8EE-4BD5-A7DC-1D42F568C8E9}">
      <dsp:nvSpPr>
        <dsp:cNvPr id="0" name=""/>
        <dsp:cNvSpPr/>
      </dsp:nvSpPr>
      <dsp:spPr>
        <a:xfrm>
          <a:off x="1206713" y="446"/>
          <a:ext cx="4498516" cy="1044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572" tIns="110572" rIns="110572" bIns="11057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err="1"/>
            <a:t>Потребителско</a:t>
          </a:r>
          <a:r>
            <a:rPr lang="en-US" sz="2500" kern="1200"/>
            <a:t> </a:t>
          </a:r>
          <a:r>
            <a:rPr lang="en-US" sz="2500" kern="1200" err="1"/>
            <a:t>име</a:t>
          </a:r>
          <a:r>
            <a:rPr lang="en-US" sz="2500" kern="1200"/>
            <a:t> (username) и </a:t>
          </a:r>
          <a:r>
            <a:rPr lang="en-US" sz="2500" kern="1200" err="1"/>
            <a:t>парола</a:t>
          </a:r>
          <a:r>
            <a:rPr lang="en-US" sz="2500" kern="1200"/>
            <a:t> (password) </a:t>
          </a:r>
          <a:endParaRPr lang="en-US" sz="2500" kern="1200">
            <a:latin typeface="Tw Cen MT" panose="020B0602020104020603"/>
          </a:endParaRPr>
        </a:p>
      </dsp:txBody>
      <dsp:txXfrm>
        <a:off x="1206713" y="446"/>
        <a:ext cx="4498516" cy="1044773"/>
      </dsp:txXfrm>
    </dsp:sp>
    <dsp:sp modelId="{822C0324-B67D-441D-A66C-31ECD8425B3D}">
      <dsp:nvSpPr>
        <dsp:cNvPr id="0" name=""/>
        <dsp:cNvSpPr/>
      </dsp:nvSpPr>
      <dsp:spPr>
        <a:xfrm>
          <a:off x="0" y="1306413"/>
          <a:ext cx="5705230" cy="10447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624DA-01D4-42D4-865D-50080DFBF34B}">
      <dsp:nvSpPr>
        <dsp:cNvPr id="0" name=""/>
        <dsp:cNvSpPr/>
      </dsp:nvSpPr>
      <dsp:spPr>
        <a:xfrm>
          <a:off x="316043" y="1541487"/>
          <a:ext cx="574625" cy="5746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86AC2-86F8-4C95-88D4-F7119F4C25DD}">
      <dsp:nvSpPr>
        <dsp:cNvPr id="0" name=""/>
        <dsp:cNvSpPr/>
      </dsp:nvSpPr>
      <dsp:spPr>
        <a:xfrm>
          <a:off x="1206713" y="1306413"/>
          <a:ext cx="4498516" cy="1044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572" tIns="110572" rIns="110572" bIns="11057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err="1">
              <a:latin typeface="Tw Cen MT" panose="020B0602020104020603"/>
            </a:rPr>
            <a:t>Защитна</a:t>
          </a:r>
          <a:r>
            <a:rPr lang="en-US" sz="2500" kern="1200"/>
            <a:t> </a:t>
          </a:r>
          <a:r>
            <a:rPr lang="en-US" sz="2500" kern="1200" err="1"/>
            <a:t>стена</a:t>
          </a:r>
          <a:r>
            <a:rPr lang="en-US" sz="2500" kern="1200"/>
            <a:t> (firewall)</a:t>
          </a:r>
          <a:r>
            <a:rPr lang="en-US" sz="2500" kern="1200">
              <a:latin typeface="Tw Cen MT" panose="020B0602020104020603"/>
            </a:rPr>
            <a:t> </a:t>
          </a:r>
        </a:p>
      </dsp:txBody>
      <dsp:txXfrm>
        <a:off x="1206713" y="1306413"/>
        <a:ext cx="4498516" cy="1044773"/>
      </dsp:txXfrm>
    </dsp:sp>
    <dsp:sp modelId="{C7EEF605-56F1-4454-A8AE-728765665011}">
      <dsp:nvSpPr>
        <dsp:cNvPr id="0" name=""/>
        <dsp:cNvSpPr/>
      </dsp:nvSpPr>
      <dsp:spPr>
        <a:xfrm>
          <a:off x="0" y="2612380"/>
          <a:ext cx="5705230" cy="10447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2C80F9-C748-41CC-B830-9B5B25939061}">
      <dsp:nvSpPr>
        <dsp:cNvPr id="0" name=""/>
        <dsp:cNvSpPr/>
      </dsp:nvSpPr>
      <dsp:spPr>
        <a:xfrm>
          <a:off x="316043" y="2847454"/>
          <a:ext cx="574625" cy="5746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CD4B42-36E9-4711-9081-7CD7D3B1688D}">
      <dsp:nvSpPr>
        <dsp:cNvPr id="0" name=""/>
        <dsp:cNvSpPr/>
      </dsp:nvSpPr>
      <dsp:spPr>
        <a:xfrm>
          <a:off x="1206713" y="2612380"/>
          <a:ext cx="4498516" cy="1044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572" tIns="110572" rIns="110572" bIns="11057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err="1"/>
            <a:t>Специализиран</a:t>
          </a:r>
          <a:r>
            <a:rPr lang="en-US" sz="2500" kern="1200"/>
            <a:t> </a:t>
          </a:r>
          <a:r>
            <a:rPr lang="en-US" sz="2500" kern="1200" err="1"/>
            <a:t>софтуер</a:t>
          </a:r>
          <a:endParaRPr lang="en-US" sz="2500" kern="1200"/>
        </a:p>
      </dsp:txBody>
      <dsp:txXfrm>
        <a:off x="1206713" y="2612380"/>
        <a:ext cx="4498516" cy="10447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231EE-5B49-4534-8CCA-C09BF43E5B5F}">
      <dsp:nvSpPr>
        <dsp:cNvPr id="0" name=""/>
        <dsp:cNvSpPr/>
      </dsp:nvSpPr>
      <dsp:spPr>
        <a:xfrm>
          <a:off x="0" y="0"/>
          <a:ext cx="7924799" cy="78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Софтуер</a:t>
          </a:r>
          <a:r>
            <a:rPr lang="en-US" sz="2000" kern="1200" dirty="0"/>
            <a:t> </a:t>
          </a:r>
          <a:r>
            <a:rPr lang="en-US" sz="2000" kern="1200" dirty="0" err="1"/>
            <a:t>за</a:t>
          </a:r>
          <a:r>
            <a:rPr lang="en-US" sz="2000" kern="1200" dirty="0"/>
            <a:t> </a:t>
          </a:r>
          <a:r>
            <a:rPr lang="en-US" sz="2000" kern="1200" dirty="0" err="1"/>
            <a:t>мониторинг</a:t>
          </a:r>
          <a:r>
            <a:rPr lang="en-US" sz="2000" kern="1200" dirty="0"/>
            <a:t> </a:t>
          </a:r>
          <a:r>
            <a:rPr lang="en-US" sz="2000" kern="1200" dirty="0" err="1"/>
            <a:t>на</a:t>
          </a:r>
          <a:r>
            <a:rPr lang="en-US" sz="2000" kern="1200" dirty="0"/>
            <a:t> </a:t>
          </a:r>
          <a:r>
            <a:rPr lang="en-US" sz="2000" kern="1200" dirty="0" err="1"/>
            <a:t>мрежи</a:t>
          </a:r>
        </a:p>
      </dsp:txBody>
      <dsp:txXfrm>
        <a:off x="23099" y="23099"/>
        <a:ext cx="7007124" cy="742469"/>
      </dsp:txXfrm>
    </dsp:sp>
    <dsp:sp modelId="{582C6FD1-148F-40F3-B495-3082AD582B6E}">
      <dsp:nvSpPr>
        <dsp:cNvPr id="0" name=""/>
        <dsp:cNvSpPr/>
      </dsp:nvSpPr>
      <dsp:spPr>
        <a:xfrm>
          <a:off x="663701" y="932061"/>
          <a:ext cx="7924799" cy="78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89677"/>
                <a:satOff val="-10832"/>
                <a:lumOff val="-2157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489677"/>
                <a:satOff val="-10832"/>
                <a:lumOff val="-2157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Софтуер</a:t>
          </a:r>
          <a:r>
            <a:rPr lang="en-US" sz="2000" kern="1200" dirty="0"/>
            <a:t> </a:t>
          </a:r>
          <a:r>
            <a:rPr lang="en-US" sz="2000" kern="1200" dirty="0" err="1"/>
            <a:t>за</a:t>
          </a:r>
          <a:r>
            <a:rPr lang="en-US" sz="2000" kern="1200" dirty="0"/>
            <a:t> </a:t>
          </a:r>
          <a:r>
            <a:rPr lang="en-US" sz="2000" kern="1200" dirty="0" err="1"/>
            <a:t>мениджмънт</a:t>
          </a:r>
          <a:r>
            <a:rPr lang="en-US" sz="2000" kern="1200" dirty="0"/>
            <a:t> </a:t>
          </a:r>
          <a:r>
            <a:rPr lang="en-US" sz="2000" kern="1200" dirty="0" err="1"/>
            <a:t>на</a:t>
          </a:r>
          <a:r>
            <a:rPr lang="en-US" sz="2000" kern="1200" dirty="0"/>
            <a:t> </a:t>
          </a:r>
          <a:r>
            <a:rPr lang="en-US" sz="2000" kern="1200" dirty="0" err="1"/>
            <a:t>мрежи</a:t>
          </a:r>
        </a:p>
      </dsp:txBody>
      <dsp:txXfrm>
        <a:off x="686800" y="955160"/>
        <a:ext cx="6702265" cy="742469"/>
      </dsp:txXfrm>
    </dsp:sp>
    <dsp:sp modelId="{6A2B070A-3663-469B-B968-9156DA0AD9F4}">
      <dsp:nvSpPr>
        <dsp:cNvPr id="0" name=""/>
        <dsp:cNvSpPr/>
      </dsp:nvSpPr>
      <dsp:spPr>
        <a:xfrm>
          <a:off x="1317497" y="1864122"/>
          <a:ext cx="7924799" cy="78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79354"/>
                <a:satOff val="-21663"/>
                <a:lumOff val="-4313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979354"/>
                <a:satOff val="-21663"/>
                <a:lumOff val="-4313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Снифър</a:t>
          </a:r>
          <a:r>
            <a:rPr lang="en-US" sz="2000" kern="1200" dirty="0"/>
            <a:t> </a:t>
          </a:r>
          <a:r>
            <a:rPr lang="en-US" sz="2000" kern="1200" dirty="0" err="1"/>
            <a:t>технологии</a:t>
          </a:r>
        </a:p>
      </dsp:txBody>
      <dsp:txXfrm>
        <a:off x="1340596" y="1887221"/>
        <a:ext cx="6712171" cy="742468"/>
      </dsp:txXfrm>
    </dsp:sp>
    <dsp:sp modelId="{ED0A83D5-0C39-49A1-A281-3FF93ED399A8}">
      <dsp:nvSpPr>
        <dsp:cNvPr id="0" name=""/>
        <dsp:cNvSpPr/>
      </dsp:nvSpPr>
      <dsp:spPr>
        <a:xfrm>
          <a:off x="1981199" y="2796183"/>
          <a:ext cx="7924799" cy="78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69031"/>
                <a:satOff val="-32495"/>
                <a:lumOff val="-647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1469031"/>
                <a:satOff val="-32495"/>
                <a:lumOff val="-647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Устройства</a:t>
          </a:r>
          <a:r>
            <a:rPr lang="en-US" sz="2000" kern="1200" dirty="0"/>
            <a:t> </a:t>
          </a:r>
          <a:r>
            <a:rPr lang="en-US" sz="2000" kern="1200" dirty="0" err="1"/>
            <a:t>за</a:t>
          </a:r>
          <a:r>
            <a:rPr lang="en-US" sz="2000" kern="1200" dirty="0"/>
            <a:t> </a:t>
          </a:r>
          <a:r>
            <a:rPr lang="en-US" sz="2000" kern="1200" dirty="0" err="1"/>
            <a:t>мониторинг</a:t>
          </a:r>
          <a:r>
            <a:rPr lang="en-US" sz="2000" kern="1200" dirty="0"/>
            <a:t> </a:t>
          </a:r>
          <a:r>
            <a:rPr lang="en-US" sz="2000" kern="1200" dirty="0" err="1"/>
            <a:t>на</a:t>
          </a:r>
          <a:r>
            <a:rPr lang="en-US" sz="2000" kern="1200" dirty="0"/>
            <a:t> </a:t>
          </a:r>
          <a:r>
            <a:rPr lang="en-US" sz="2000" kern="1200" dirty="0" err="1"/>
            <a:t>хардуера</a:t>
          </a:r>
          <a:r>
            <a:rPr lang="en-US" sz="2000" kern="1200" dirty="0"/>
            <a:t> и </a:t>
          </a:r>
          <a:r>
            <a:rPr lang="en-US" sz="2000" kern="1200" dirty="0" err="1"/>
            <a:t>отстраняване</a:t>
          </a:r>
          <a:r>
            <a:rPr lang="en-US" sz="2000" kern="1200" dirty="0"/>
            <a:t> </a:t>
          </a:r>
          <a:r>
            <a:rPr lang="en-US" sz="2000" kern="1200" dirty="0" err="1"/>
            <a:t>на</a:t>
          </a:r>
          <a:r>
            <a:rPr lang="en-US" sz="2000" kern="1200" dirty="0"/>
            <a:t> </a:t>
          </a:r>
          <a:r>
            <a:rPr lang="en-US" sz="2000" kern="1200" dirty="0" err="1"/>
            <a:t>проблеми</a:t>
          </a:r>
        </a:p>
      </dsp:txBody>
      <dsp:txXfrm>
        <a:off x="2004298" y="2819282"/>
        <a:ext cx="6702265" cy="742468"/>
      </dsp:txXfrm>
    </dsp:sp>
    <dsp:sp modelId="{8E99E8A9-2630-47D4-BB9D-3BDEB7B8D2E7}">
      <dsp:nvSpPr>
        <dsp:cNvPr id="0" name=""/>
        <dsp:cNvSpPr/>
      </dsp:nvSpPr>
      <dsp:spPr>
        <a:xfrm>
          <a:off x="7412165" y="604047"/>
          <a:ext cx="512633" cy="5126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527507" y="604047"/>
        <a:ext cx="281949" cy="385756"/>
      </dsp:txXfrm>
    </dsp:sp>
    <dsp:sp modelId="{A635E4E8-8242-4E76-AA01-D8B904956BB7}">
      <dsp:nvSpPr>
        <dsp:cNvPr id="0" name=""/>
        <dsp:cNvSpPr/>
      </dsp:nvSpPr>
      <dsp:spPr>
        <a:xfrm>
          <a:off x="8075867" y="1536108"/>
          <a:ext cx="512633" cy="5126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97868"/>
            <a:satOff val="-21282"/>
            <a:lumOff val="-135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597868"/>
              <a:satOff val="-21282"/>
              <a:lumOff val="-1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191209" y="1536108"/>
        <a:ext cx="281949" cy="385756"/>
      </dsp:txXfrm>
    </dsp:sp>
    <dsp:sp modelId="{27E93A97-7240-4750-9AC0-D189D431B68E}">
      <dsp:nvSpPr>
        <dsp:cNvPr id="0" name=""/>
        <dsp:cNvSpPr/>
      </dsp:nvSpPr>
      <dsp:spPr>
        <a:xfrm>
          <a:off x="8729663" y="2468169"/>
          <a:ext cx="512633" cy="5126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195736"/>
            <a:satOff val="-42564"/>
            <a:lumOff val="-270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195736"/>
              <a:satOff val="-42564"/>
              <a:lumOff val="-2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845005" y="2468169"/>
        <a:ext cx="281949" cy="3857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90EB6-0370-46A2-B78A-CD32738B9635}">
      <dsp:nvSpPr>
        <dsp:cNvPr id="0" name=""/>
        <dsp:cNvSpPr/>
      </dsp:nvSpPr>
      <dsp:spPr>
        <a:xfrm>
          <a:off x="0" y="495497"/>
          <a:ext cx="6692748" cy="10073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 err="1"/>
            <a:t>Христо</a:t>
          </a:r>
          <a:r>
            <a:rPr lang="en-US" sz="4200" kern="1200" dirty="0"/>
            <a:t> </a:t>
          </a:r>
          <a:r>
            <a:rPr lang="en-US" sz="4200" kern="1200" dirty="0" err="1"/>
            <a:t>Тодор</a:t>
          </a:r>
          <a:r>
            <a:rPr lang="bg-BG" sz="4200" kern="1200" dirty="0"/>
            <a:t>о</a:t>
          </a:r>
          <a:r>
            <a:rPr lang="en-US" sz="4200" kern="1200" dirty="0"/>
            <a:t>в </a:t>
          </a:r>
          <a:r>
            <a:rPr lang="en-US" sz="4200" kern="1200" dirty="0" err="1"/>
            <a:t>Корно</a:t>
          </a:r>
          <a:r>
            <a:rPr lang="bg-BG" sz="4200" kern="1200" dirty="0"/>
            <a:t>в</a:t>
          </a:r>
          <a:r>
            <a:rPr lang="en-US" sz="4200" kern="1200" dirty="0" err="1"/>
            <a:t>ски</a:t>
          </a:r>
          <a:endParaRPr lang="en-US" sz="4200" kern="1200" dirty="0"/>
        </a:p>
      </dsp:txBody>
      <dsp:txXfrm>
        <a:off x="49176" y="544673"/>
        <a:ext cx="6594396" cy="909018"/>
      </dsp:txXfrm>
    </dsp:sp>
    <dsp:sp modelId="{13059E8F-D47C-4595-BEC1-29FA3C5AE818}">
      <dsp:nvSpPr>
        <dsp:cNvPr id="0" name=""/>
        <dsp:cNvSpPr/>
      </dsp:nvSpPr>
      <dsp:spPr>
        <a:xfrm>
          <a:off x="0" y="1623827"/>
          <a:ext cx="6692748" cy="1007370"/>
        </a:xfrm>
        <a:prstGeom prst="roundRect">
          <a:avLst/>
        </a:prstGeom>
        <a:gradFill rotWithShape="0">
          <a:gsLst>
            <a:gs pos="0">
              <a:schemeClr val="accent5">
                <a:hueOff val="-1654278"/>
                <a:satOff val="-8885"/>
                <a:lumOff val="303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654278"/>
                <a:satOff val="-8885"/>
                <a:lumOff val="303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 err="1"/>
            <a:t>Кирил</a:t>
          </a:r>
          <a:r>
            <a:rPr lang="en-US" sz="4200" kern="1200" dirty="0"/>
            <a:t> </a:t>
          </a:r>
          <a:r>
            <a:rPr lang="en-US" sz="4200" kern="1200" dirty="0" err="1"/>
            <a:t>Иванов</a:t>
          </a:r>
          <a:r>
            <a:rPr lang="en-US" sz="4200" kern="1200" dirty="0"/>
            <a:t> </a:t>
          </a:r>
          <a:r>
            <a:rPr lang="en-US" sz="4200" kern="1200" dirty="0" err="1"/>
            <a:t>Бено</a:t>
          </a:r>
          <a:r>
            <a:rPr lang="bg-BG" sz="4200" kern="1200" dirty="0" err="1"/>
            <a:t>вс</a:t>
          </a:r>
          <a:r>
            <a:rPr lang="en-US" sz="4200" kern="1200" dirty="0" err="1"/>
            <a:t>ки</a:t>
          </a:r>
          <a:endParaRPr lang="en-US" sz="4200" kern="1200" dirty="0"/>
        </a:p>
      </dsp:txBody>
      <dsp:txXfrm>
        <a:off x="49176" y="1673003"/>
        <a:ext cx="6594396" cy="909018"/>
      </dsp:txXfrm>
    </dsp:sp>
    <dsp:sp modelId="{2EBF2B12-4A94-4F07-BFE4-0CEF25AC8B6A}">
      <dsp:nvSpPr>
        <dsp:cNvPr id="0" name=""/>
        <dsp:cNvSpPr/>
      </dsp:nvSpPr>
      <dsp:spPr>
        <a:xfrm>
          <a:off x="0" y="2752157"/>
          <a:ext cx="6692748" cy="1007370"/>
        </a:xfrm>
        <a:prstGeom prst="roundRect">
          <a:avLst/>
        </a:prstGeom>
        <a:gradFill rotWithShape="0">
          <a:gsLst>
            <a:gs pos="0">
              <a:schemeClr val="accent5">
                <a:hueOff val="-3308557"/>
                <a:satOff val="-17770"/>
                <a:lumOff val="607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3308557"/>
                <a:satOff val="-17770"/>
                <a:lumOff val="607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София Янкова Димитрова</a:t>
          </a:r>
        </a:p>
      </dsp:txBody>
      <dsp:txXfrm>
        <a:off x="49176" y="2801333"/>
        <a:ext cx="6594396" cy="909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>
            <a:extLst>
              <a:ext uri="{FF2B5EF4-FFF2-40B4-BE49-F238E27FC236}">
                <a16:creationId xmlns:a16="http://schemas.microsoft.com/office/drawing/2014/main" id="{E46BB424-C91C-4A32-A24F-BBD26E4E21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87AFDCC1-937E-4DF5-B0C5-64C9329C6E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A382-D2D8-4443-A8E0-2C1980F5011B}" type="datetime1">
              <a:rPr lang="bg-BG" smtClean="0"/>
              <a:t>5.10.2022 г.</a:t>
            </a:fld>
            <a:endParaRPr lang="bg-BG" dirty="0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28947BDA-B7C5-4ED2-B5EF-0630636021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1CA7E990-E4F0-41C0-9CDB-3EEE471723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889ED-F608-4F63-A2FC-5ECCAA98001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4102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1B56F-98FA-46EC-8CFF-1802D8CA0F62}" type="datetime1">
              <a:rPr lang="bg-BG" smtClean="0"/>
              <a:pPr/>
              <a:t>5.10.2022 г.</a:t>
            </a:fld>
            <a:endParaRPr lang="bg-BG" dirty="0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/>
              <a:t>Второ ниво</a:t>
            </a:r>
          </a:p>
          <a:p>
            <a:pPr lvl="2"/>
            <a:r>
              <a:rPr lang="bg-BG" noProof="0"/>
              <a:t>Трето ниво</a:t>
            </a:r>
          </a:p>
          <a:p>
            <a:pPr lvl="3"/>
            <a:r>
              <a:rPr lang="bg-BG" noProof="0"/>
              <a:t>Четвърто ниво</a:t>
            </a:r>
          </a:p>
          <a:p>
            <a:pPr lvl="4"/>
            <a:r>
              <a:rPr lang="bg-BG" noProof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F627F-E81F-42BB-AB6E-18A184B2D301}" type="slidenum">
              <a:rPr lang="bg-BG" noProof="0" smtClean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268382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8F627F-E81F-42BB-AB6E-18A184B2D301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7963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Картина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Група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Правоъгълник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Свободна линия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Свободна линия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Правоъгълник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Свободна линия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Свободна линия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Свободна линия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Свободна линия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Свободна линия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Свободна линия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Свободна линия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Свободна линия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Свободна линия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Свободна линия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Свободна линия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Свободна линия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Свободна линия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Свободна линия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Свободна линия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Свободна линия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Свободна линия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Свободна линия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Свободна линия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Свободна линия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Свободна линия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Свободна линия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Свободна линия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Свободна линия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Правоъгълник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Свободна линия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Свободна линия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Свободна линия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Свободна линия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Свободна линия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Свободна линия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Свободна линия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Свободна линия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Свободна линия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Свободна линия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Свободна линия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Правоъгълник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Свободна линия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Свободна линия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Свободна линия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Свободна линия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Свободна линия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Свободна линия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Свободна линия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Свободна линия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Свободна линия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Свободна линия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Свободна линия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Свободна линия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Свободна линия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bg-BG" noProof="0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021E6742-E8A7-4D37-97A4-9A421CEF5032}" type="datetime1">
              <a:rPr lang="bg-BG" noProof="0" smtClean="0"/>
              <a:t>5.10.2022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876C0D-8317-415B-8A9B-0949693B0960}" type="datetime1">
              <a:rPr lang="bg-BG" noProof="0" smtClean="0"/>
              <a:t>5.10.2022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879AD9-AC3D-42CB-A789-CC324587E84C}" type="datetime1">
              <a:rPr lang="bg-BG" noProof="0" smtClean="0"/>
              <a:t>5.10.2022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12" name="Контейнер за текст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2C622D-8165-4525-B6AF-27D6FBDCD266}" type="datetime1">
              <a:rPr lang="bg-BG" noProof="0" smtClean="0"/>
              <a:t>5.10.2022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  <p:sp>
        <p:nvSpPr>
          <p:cNvPr id="60" name="Текстово поле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bg-BG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61" name="Текстово поле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bg-BG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изит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C32F4E-9088-405B-ABC2-9A7B66DDFDA0}" type="datetime1">
              <a:rPr lang="bg-BG" noProof="0" smtClean="0"/>
              <a:t>5.10.2022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лавие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7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8" name="Контейнер за текст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9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10" name="Контейнер за текст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11" name="Контейнер за текст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12" name="Контейнер за текст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245E2D-C0BB-4D1F-A6D3-AEA488293C44}" type="datetime1">
              <a:rPr lang="bg-BG" noProof="0" smtClean="0"/>
              <a:t>5.10.2022 г.</a:t>
            </a:fld>
            <a:endParaRPr lang="bg-BG" noProof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а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лавие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19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0" name="Контейнер за картина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21" name="Контейнер за текст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2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3" name="Контейнер за картина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24" name="Контейнер за текст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5" name="Контейнер за текст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6" name="Контейнер за картина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27" name="Контейнер за текст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1A213F-E2E7-4119-8C0F-50F465D6BF3A}" type="datetime1">
              <a:rPr lang="bg-BG" noProof="0" smtClean="0"/>
              <a:t>5.10.2022 г.</a:t>
            </a:fld>
            <a:endParaRPr lang="bg-BG" noProof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dirty="0" err="1"/>
              <a:t>Редакт</a:t>
            </a:r>
            <a:r>
              <a:rPr lang="bg-BG" dirty="0"/>
              <a:t>. стил загл</a:t>
            </a:r>
            <a:r>
              <a:rPr lang="bg-BG"/>
              <a:t>. образец</a:t>
            </a:r>
            <a:endParaRPr lang="bg-BG" dirty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F16E80-D972-47AE-9ACB-76A8FF7C08F7}" type="datetime1">
              <a:rPr lang="bg-BG" smtClean="0"/>
              <a:t>5.10.2022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bg-BG" dirty="0" err="1"/>
              <a:t>Редакт</a:t>
            </a:r>
            <a:r>
              <a:rPr lang="bg-BG" dirty="0"/>
              <a:t>. стил загл</a:t>
            </a:r>
            <a:r>
              <a:rPr lang="bg-BG"/>
              <a:t>. образец</a:t>
            </a:r>
            <a:endParaRPr lang="bg-BG" dirty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4B3A44-54B8-475B-B417-03A5186B267E}" type="datetime1">
              <a:rPr lang="bg-BG" smtClean="0"/>
              <a:t>5.10.2022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dirty="0" err="1"/>
              <a:t>Редакт</a:t>
            </a:r>
            <a:r>
              <a:rPr lang="bg-BG" dirty="0"/>
              <a:t>. стил загл</a:t>
            </a:r>
            <a:r>
              <a:rPr lang="bg-BG"/>
              <a:t>. образец</a:t>
            </a:r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7B2E0E-5BC1-4AF0-8E69-6EC46F58D97A}" type="datetime1">
              <a:rPr lang="bg-BG" smtClean="0"/>
              <a:t>5.10.2022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6DC6ED-801A-4172-B4E3-A52C062A0656}" type="datetime1">
              <a:rPr lang="bg-BG" noProof="0" smtClean="0"/>
              <a:t>5.10.2022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dirty="0" err="1"/>
              <a:t>Редакт</a:t>
            </a:r>
            <a:r>
              <a:rPr lang="bg-BG" dirty="0"/>
              <a:t>. стил загл</a:t>
            </a:r>
            <a:r>
              <a:rPr lang="bg-BG"/>
              <a:t>. образец</a:t>
            </a:r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5F98B3-0E3D-41C6-BF86-F0F3336BDE37}" type="datetime1">
              <a:rPr lang="bg-BG" smtClean="0"/>
              <a:t>5.10.2022 г.</a:t>
            </a:fld>
            <a:endParaRPr lang="bg-BG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bg-BG" dirty="0" err="1"/>
              <a:t>Редакт</a:t>
            </a:r>
            <a:r>
              <a:rPr lang="bg-BG" dirty="0"/>
              <a:t>. стил загл</a:t>
            </a:r>
            <a:r>
              <a:rPr lang="bg-BG"/>
              <a:t>. образец</a:t>
            </a:r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16BDB7-EF4A-4785-887A-1C917081850E}" type="datetime1">
              <a:rPr lang="bg-BG" smtClean="0"/>
              <a:t>5.10.2022 г.</a:t>
            </a:fld>
            <a:endParaRPr lang="bg-BG" dirty="0"/>
          </a:p>
        </p:txBody>
      </p:sp>
      <p:sp>
        <p:nvSpPr>
          <p:cNvPr id="8" name="Контейнер за долен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9" name="Контейнер за номер на слайд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7D163E-0317-40C4-AD93-7366BA48CDC9}" type="datetime1">
              <a:rPr lang="bg-BG" noProof="0" smtClean="0"/>
              <a:t>5.10.2022 г.</a:t>
            </a:fld>
            <a:endParaRPr lang="bg-BG" noProof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F058B4-CE24-44BF-9DC3-968E4261AAAD}" type="datetime1">
              <a:rPr lang="bg-BG" noProof="0" smtClean="0"/>
              <a:t>5.10.2022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bg-BG" dirty="0" err="1"/>
              <a:t>Редакт</a:t>
            </a:r>
            <a:r>
              <a:rPr lang="bg-BG" dirty="0"/>
              <a:t>. стил загл</a:t>
            </a:r>
            <a:r>
              <a:rPr lang="bg-BG"/>
              <a:t>. образец</a:t>
            </a:r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/>
              <a:t>Второ ниво</a:t>
            </a:r>
          </a:p>
          <a:p>
            <a:pPr lvl="2" rtl="0"/>
            <a:r>
              <a:rPr lang="bg-BG"/>
              <a:t>Трето ниво</a:t>
            </a:r>
          </a:p>
          <a:p>
            <a:pPr lvl="3" rtl="0"/>
            <a:r>
              <a:rPr lang="bg-BG"/>
              <a:t>Четвърто ниво</a:t>
            </a:r>
          </a:p>
          <a:p>
            <a:pPr lvl="4" rtl="0"/>
            <a:r>
              <a:rPr lang="bg-BG"/>
              <a:t>Пето ниво</a:t>
            </a:r>
            <a:endParaRPr lang="bg-BG" dirty="0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A64702-A0BE-41D9-9A91-5840028556BD}" type="datetime1">
              <a:rPr lang="bg-BG" smtClean="0"/>
              <a:t>5.10.2022 г.</a:t>
            </a:fld>
            <a:endParaRPr lang="bg-BG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ED5AA9-90F5-41D2-A2CA-53C85987AB3E}" type="datetime1">
              <a:rPr lang="bg-BG" noProof="0" smtClean="0"/>
              <a:t>5.10.2022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артина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а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Група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Правоъгълник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Свободна линия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Свободна линия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Свободна линия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Свободна линия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Свободна линия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Свободна линия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Свободна линия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Свободна линия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Свободна линия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Свободна линия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Линия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Свободна линия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Свободна линия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Свободна линия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Свободна линия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Правоъгълник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Свободна линия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Свободна линия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Свободна линия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Свободна линия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Свободна линия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Свободна линия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Свободна линия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Свободна линия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Свободна линия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Свободна линия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Група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Свободна линия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Свободна линия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Свободна линия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Свободна линия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Свободна линия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Свободна линия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Свободна линия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Свободна линия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Свободна линия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Правоъгълник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bg-BG" noProof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7752EAC-C824-49EC-9279-19D43C0C2958}" type="datetime1">
              <a:rPr lang="bg-BG" noProof="0" smtClean="0"/>
              <a:t>5.10.2022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7A070EAD-1DCD-4F3D-BA84-799B891A0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366498" y="467825"/>
            <a:ext cx="7559039" cy="4199667"/>
          </a:xfrm>
        </p:spPr>
        <p:txBody>
          <a:bodyPr rtlCol="0">
            <a:normAutofit/>
          </a:bodyPr>
          <a:lstStyle/>
          <a:p>
            <a:pPr algn="ctr"/>
            <a:r>
              <a:rPr lang="bg-BG" sz="5000" dirty="0"/>
              <a:t>Защита на компютърните мрежи. </a:t>
            </a:r>
            <a:br>
              <a:rPr lang="bg-BG" sz="5000" dirty="0"/>
            </a:br>
            <a:r>
              <a:rPr lang="bg-BG" sz="5000" dirty="0"/>
              <a:t>Права  на достъп</a:t>
            </a:r>
            <a:endParaRPr lang="en-US" sz="5000" dirty="0"/>
          </a:p>
          <a:p>
            <a:pPr algn="ctr"/>
            <a:endParaRPr lang="en-US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E471E13-6104-4637-8A8F-B545529B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>
                  <a:alpha val="60000"/>
                </a:schemeClr>
              </a:gs>
              <a:gs pos="100000">
                <a:schemeClr val="bg2">
                  <a:lumMod val="60000"/>
                  <a:lumOff val="40000"/>
                  <a:alpha val="80000"/>
                </a:schemeClr>
              </a:gs>
            </a:gsLst>
            <a:lin ang="5400000" scaled="0"/>
            <a:tileRect/>
          </a:gradFill>
        </p:grpSpPr>
        <p:sp>
          <p:nvSpPr>
            <p:cNvPr id="76" name="Rectangle 5">
              <a:extLst>
                <a:ext uri="{FF2B5EF4-FFF2-40B4-BE49-F238E27FC236}">
                  <a16:creationId xmlns:a16="http://schemas.microsoft.com/office/drawing/2014/main" id="{802F412D-6781-427D-AB79-09FD610CCE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8471B962-D824-43CE-B5DD-704B305B2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ED60EBD3-FA75-460B-AFBD-3F234A0CA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Rectangle 8">
              <a:extLst>
                <a:ext uri="{FF2B5EF4-FFF2-40B4-BE49-F238E27FC236}">
                  <a16:creationId xmlns:a16="http://schemas.microsoft.com/office/drawing/2014/main" id="{D0791244-FBF2-49D9-BDBC-E2E58C86B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FEE4C4B1-195C-40F5-A78F-2EB7ED6E6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22766AF8-3850-41E4-80D0-321D9A13D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8834F8EE-AB04-42FE-AE7B-3E9C6ACA0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12">
              <a:extLst>
                <a:ext uri="{FF2B5EF4-FFF2-40B4-BE49-F238E27FC236}">
                  <a16:creationId xmlns:a16="http://schemas.microsoft.com/office/drawing/2014/main" id="{C86BB534-4617-4275-908E-357CF2246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13">
              <a:extLst>
                <a:ext uri="{FF2B5EF4-FFF2-40B4-BE49-F238E27FC236}">
                  <a16:creationId xmlns:a16="http://schemas.microsoft.com/office/drawing/2014/main" id="{B6DEB58B-8D28-4BE9-9CA9-F4B3A083B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14">
              <a:extLst>
                <a:ext uri="{FF2B5EF4-FFF2-40B4-BE49-F238E27FC236}">
                  <a16:creationId xmlns:a16="http://schemas.microsoft.com/office/drawing/2014/main" id="{25A772BC-4720-4EC2-AD61-A7B74E915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15">
              <a:extLst>
                <a:ext uri="{FF2B5EF4-FFF2-40B4-BE49-F238E27FC236}">
                  <a16:creationId xmlns:a16="http://schemas.microsoft.com/office/drawing/2014/main" id="{60D6B27E-FAC5-4267-80A9-DE4D2E02B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16">
              <a:extLst>
                <a:ext uri="{FF2B5EF4-FFF2-40B4-BE49-F238E27FC236}">
                  <a16:creationId xmlns:a16="http://schemas.microsoft.com/office/drawing/2014/main" id="{1F39FA83-D8C8-4CE3-9C62-10375FD04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17">
              <a:extLst>
                <a:ext uri="{FF2B5EF4-FFF2-40B4-BE49-F238E27FC236}">
                  <a16:creationId xmlns:a16="http://schemas.microsoft.com/office/drawing/2014/main" id="{E09B4CF3-A51F-4787-81FE-F5C79BA42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18">
              <a:extLst>
                <a:ext uri="{FF2B5EF4-FFF2-40B4-BE49-F238E27FC236}">
                  <a16:creationId xmlns:a16="http://schemas.microsoft.com/office/drawing/2014/main" id="{6695CB35-74E4-43C0-89F5-9FDA59B3A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19">
              <a:extLst>
                <a:ext uri="{FF2B5EF4-FFF2-40B4-BE49-F238E27FC236}">
                  <a16:creationId xmlns:a16="http://schemas.microsoft.com/office/drawing/2014/main" id="{945450CE-FB13-4C46-825F-5BB191703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0">
              <a:extLst>
                <a:ext uri="{FF2B5EF4-FFF2-40B4-BE49-F238E27FC236}">
                  <a16:creationId xmlns:a16="http://schemas.microsoft.com/office/drawing/2014/main" id="{E80AA0B2-7FE7-4B75-AC25-E0F6C0FE4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21">
              <a:extLst>
                <a:ext uri="{FF2B5EF4-FFF2-40B4-BE49-F238E27FC236}">
                  <a16:creationId xmlns:a16="http://schemas.microsoft.com/office/drawing/2014/main" id="{2E81F7C1-AD8F-41A0-91A8-E05F66CB0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22">
              <a:extLst>
                <a:ext uri="{FF2B5EF4-FFF2-40B4-BE49-F238E27FC236}">
                  <a16:creationId xmlns:a16="http://schemas.microsoft.com/office/drawing/2014/main" id="{F4E8A538-9FFA-4C76-BCE2-D54F56A11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23">
              <a:extLst>
                <a:ext uri="{FF2B5EF4-FFF2-40B4-BE49-F238E27FC236}">
                  <a16:creationId xmlns:a16="http://schemas.microsoft.com/office/drawing/2014/main" id="{3C412824-3CBA-4E74-B2FD-936EA7048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Freeform 24">
              <a:extLst>
                <a:ext uri="{FF2B5EF4-FFF2-40B4-BE49-F238E27FC236}">
                  <a16:creationId xmlns:a16="http://schemas.microsoft.com/office/drawing/2014/main" id="{E28DC1F0-74FF-4D97-BD4D-FD42DE4AC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Freeform 25">
              <a:extLst>
                <a:ext uri="{FF2B5EF4-FFF2-40B4-BE49-F238E27FC236}">
                  <a16:creationId xmlns:a16="http://schemas.microsoft.com/office/drawing/2014/main" id="{77CEC4FA-6FD3-4ABF-BF98-94E7947A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26">
              <a:extLst>
                <a:ext uri="{FF2B5EF4-FFF2-40B4-BE49-F238E27FC236}">
                  <a16:creationId xmlns:a16="http://schemas.microsoft.com/office/drawing/2014/main" id="{D4E61DA7-BFA9-48AF-BD6F-EBB15C235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27">
              <a:extLst>
                <a:ext uri="{FF2B5EF4-FFF2-40B4-BE49-F238E27FC236}">
                  <a16:creationId xmlns:a16="http://schemas.microsoft.com/office/drawing/2014/main" id="{57164D6A-1DD9-43AE-878F-A413DC26FB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28">
              <a:extLst>
                <a:ext uri="{FF2B5EF4-FFF2-40B4-BE49-F238E27FC236}">
                  <a16:creationId xmlns:a16="http://schemas.microsoft.com/office/drawing/2014/main" id="{4949EBA6-53D9-4F2D-91DB-EA7AE260F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29">
              <a:extLst>
                <a:ext uri="{FF2B5EF4-FFF2-40B4-BE49-F238E27FC236}">
                  <a16:creationId xmlns:a16="http://schemas.microsoft.com/office/drawing/2014/main" id="{0AFEA5FA-F759-441C-A0BC-7EDC79A6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0">
              <a:extLst>
                <a:ext uri="{FF2B5EF4-FFF2-40B4-BE49-F238E27FC236}">
                  <a16:creationId xmlns:a16="http://schemas.microsoft.com/office/drawing/2014/main" id="{5B913AE0-5DC8-4244-8C26-ED97F834E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31">
              <a:extLst>
                <a:ext uri="{FF2B5EF4-FFF2-40B4-BE49-F238E27FC236}">
                  <a16:creationId xmlns:a16="http://schemas.microsoft.com/office/drawing/2014/main" id="{A87DB58A-25D2-46F1-85E3-06F964D01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32">
              <a:extLst>
                <a:ext uri="{FF2B5EF4-FFF2-40B4-BE49-F238E27FC236}">
                  <a16:creationId xmlns:a16="http://schemas.microsoft.com/office/drawing/2014/main" id="{E7AE8209-F3E7-4ACA-98D0-90B282A147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Rectangle 33">
              <a:extLst>
                <a:ext uri="{FF2B5EF4-FFF2-40B4-BE49-F238E27FC236}">
                  <a16:creationId xmlns:a16="http://schemas.microsoft.com/office/drawing/2014/main" id="{1CED7927-A7C7-444A-A8F3-6348852AE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5" name="Freeform 34">
              <a:extLst>
                <a:ext uri="{FF2B5EF4-FFF2-40B4-BE49-F238E27FC236}">
                  <a16:creationId xmlns:a16="http://schemas.microsoft.com/office/drawing/2014/main" id="{08BEDF90-F9A6-4DE4-94B6-43E416039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35">
              <a:extLst>
                <a:ext uri="{FF2B5EF4-FFF2-40B4-BE49-F238E27FC236}">
                  <a16:creationId xmlns:a16="http://schemas.microsoft.com/office/drawing/2014/main" id="{36540D5F-1C77-438A-BF12-56455C472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Freeform 36">
              <a:extLst>
                <a:ext uri="{FF2B5EF4-FFF2-40B4-BE49-F238E27FC236}">
                  <a16:creationId xmlns:a16="http://schemas.microsoft.com/office/drawing/2014/main" id="{52FC779A-BC55-40AC-8FFD-E014F8C05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" name="Freeform 37">
              <a:extLst>
                <a:ext uri="{FF2B5EF4-FFF2-40B4-BE49-F238E27FC236}">
                  <a16:creationId xmlns:a16="http://schemas.microsoft.com/office/drawing/2014/main" id="{63E42DE5-DC0E-4043-8A35-20C53074A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38">
              <a:extLst>
                <a:ext uri="{FF2B5EF4-FFF2-40B4-BE49-F238E27FC236}">
                  <a16:creationId xmlns:a16="http://schemas.microsoft.com/office/drawing/2014/main" id="{41581FA6-993A-4899-ADF1-0A83A623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39">
              <a:extLst>
                <a:ext uri="{FF2B5EF4-FFF2-40B4-BE49-F238E27FC236}">
                  <a16:creationId xmlns:a16="http://schemas.microsoft.com/office/drawing/2014/main" id="{33C4FDB9-01D2-4CB0-BFED-216CAC7EB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0">
              <a:extLst>
                <a:ext uri="{FF2B5EF4-FFF2-40B4-BE49-F238E27FC236}">
                  <a16:creationId xmlns:a16="http://schemas.microsoft.com/office/drawing/2014/main" id="{34E715AB-2B68-41C4-A61F-02C413F24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41">
              <a:extLst>
                <a:ext uri="{FF2B5EF4-FFF2-40B4-BE49-F238E27FC236}">
                  <a16:creationId xmlns:a16="http://schemas.microsoft.com/office/drawing/2014/main" id="{D3861C35-D060-408D-9871-4DA2D0547B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42">
              <a:extLst>
                <a:ext uri="{FF2B5EF4-FFF2-40B4-BE49-F238E27FC236}">
                  <a16:creationId xmlns:a16="http://schemas.microsoft.com/office/drawing/2014/main" id="{B4F4F38F-33FE-48A0-986D-FB771F18B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43">
              <a:extLst>
                <a:ext uri="{FF2B5EF4-FFF2-40B4-BE49-F238E27FC236}">
                  <a16:creationId xmlns:a16="http://schemas.microsoft.com/office/drawing/2014/main" id="{50FCFC8E-2DC3-4F27-9E02-196830E78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44">
              <a:extLst>
                <a:ext uri="{FF2B5EF4-FFF2-40B4-BE49-F238E27FC236}">
                  <a16:creationId xmlns:a16="http://schemas.microsoft.com/office/drawing/2014/main" id="{3A6EE414-1500-4144-B453-BA950E5107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Rectangle 45">
              <a:extLst>
                <a:ext uri="{FF2B5EF4-FFF2-40B4-BE49-F238E27FC236}">
                  <a16:creationId xmlns:a16="http://schemas.microsoft.com/office/drawing/2014/main" id="{0C1A9D8A-5515-4C84-AE17-A6D512438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17" name="Freeform 46">
              <a:extLst>
                <a:ext uri="{FF2B5EF4-FFF2-40B4-BE49-F238E27FC236}">
                  <a16:creationId xmlns:a16="http://schemas.microsoft.com/office/drawing/2014/main" id="{E8E7C8C7-FE85-4C8F-960C-3748511E0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47">
              <a:extLst>
                <a:ext uri="{FF2B5EF4-FFF2-40B4-BE49-F238E27FC236}">
                  <a16:creationId xmlns:a16="http://schemas.microsoft.com/office/drawing/2014/main" id="{33DF2ED7-F601-4A9F-AA50-822ED85D56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48">
              <a:extLst>
                <a:ext uri="{FF2B5EF4-FFF2-40B4-BE49-F238E27FC236}">
                  <a16:creationId xmlns:a16="http://schemas.microsoft.com/office/drawing/2014/main" id="{FEDB3A05-6FDD-4E87-B800-8F99752444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49">
              <a:extLst>
                <a:ext uri="{FF2B5EF4-FFF2-40B4-BE49-F238E27FC236}">
                  <a16:creationId xmlns:a16="http://schemas.microsoft.com/office/drawing/2014/main" id="{AD6225C0-E391-49D5-9A7B-57C5ED60E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50">
              <a:extLst>
                <a:ext uri="{FF2B5EF4-FFF2-40B4-BE49-F238E27FC236}">
                  <a16:creationId xmlns:a16="http://schemas.microsoft.com/office/drawing/2014/main" id="{B814B458-45E5-451C-9CBD-027E3776A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51">
              <a:extLst>
                <a:ext uri="{FF2B5EF4-FFF2-40B4-BE49-F238E27FC236}">
                  <a16:creationId xmlns:a16="http://schemas.microsoft.com/office/drawing/2014/main" id="{59167140-9A0D-4FE7-8E37-2CD613011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3" name="Freeform 52">
              <a:extLst>
                <a:ext uri="{FF2B5EF4-FFF2-40B4-BE49-F238E27FC236}">
                  <a16:creationId xmlns:a16="http://schemas.microsoft.com/office/drawing/2014/main" id="{2D38B213-991B-495D-8886-04CAD44C7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4" name="Freeform 53">
              <a:extLst>
                <a:ext uri="{FF2B5EF4-FFF2-40B4-BE49-F238E27FC236}">
                  <a16:creationId xmlns:a16="http://schemas.microsoft.com/office/drawing/2014/main" id="{67C1C3DA-3972-4D98-9D9E-390461B28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Freeform 54">
              <a:extLst>
                <a:ext uri="{FF2B5EF4-FFF2-40B4-BE49-F238E27FC236}">
                  <a16:creationId xmlns:a16="http://schemas.microsoft.com/office/drawing/2014/main" id="{972F8941-61DB-48E1-B9C1-E73247056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6" name="Freeform 55">
              <a:extLst>
                <a:ext uri="{FF2B5EF4-FFF2-40B4-BE49-F238E27FC236}">
                  <a16:creationId xmlns:a16="http://schemas.microsoft.com/office/drawing/2014/main" id="{857B495F-5C9B-435F-8D39-45CC57471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7" name="Freeform 56">
              <a:extLst>
                <a:ext uri="{FF2B5EF4-FFF2-40B4-BE49-F238E27FC236}">
                  <a16:creationId xmlns:a16="http://schemas.microsoft.com/office/drawing/2014/main" id="{B607428B-B7C9-4017-84F8-19C9B2134A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8" name="Freeform 57">
              <a:extLst>
                <a:ext uri="{FF2B5EF4-FFF2-40B4-BE49-F238E27FC236}">
                  <a16:creationId xmlns:a16="http://schemas.microsoft.com/office/drawing/2014/main" id="{A20C5139-2108-4F5E-B892-64F1D8605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9" name="Freeform 58">
              <a:extLst>
                <a:ext uri="{FF2B5EF4-FFF2-40B4-BE49-F238E27FC236}">
                  <a16:creationId xmlns:a16="http://schemas.microsoft.com/office/drawing/2014/main" id="{C2A51623-F2F3-4584-93F5-598E56A5F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9">
            <a:extLst>
              <a:ext uri="{FF2B5EF4-FFF2-40B4-BE49-F238E27FC236}">
                <a16:creationId xmlns:a16="http://schemas.microsoft.com/office/drawing/2014/main" id="{C6270675-9512-4978-8583-36659256EE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1465B-F7A6-9C69-1970-1DC08833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27749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Мрежова </a:t>
            </a:r>
            <a:r>
              <a:rPr lang="en-US" dirty="0" err="1"/>
              <a:t>сигурност</a:t>
            </a:r>
            <a:r>
              <a:rPr lang="en-US" dirty="0"/>
              <a:t> и </a:t>
            </a:r>
            <a:r>
              <a:rPr lang="en-US" dirty="0" err="1"/>
              <a:t>защита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атаки</a:t>
            </a:r>
            <a:r>
              <a:rPr lang="en-US" dirty="0"/>
              <a:t>. </a:t>
            </a:r>
            <a:r>
              <a:rPr lang="en-US" dirty="0" err="1"/>
              <a:t>Настройка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защитната</a:t>
            </a:r>
            <a:r>
              <a:rPr lang="en-US" dirty="0"/>
              <a:t> </a:t>
            </a:r>
            <a:r>
              <a:rPr lang="en-US" dirty="0" err="1"/>
              <a:t>стена</a:t>
            </a:r>
            <a:endParaRPr lang="en-US" err="1"/>
          </a:p>
        </p:txBody>
      </p:sp>
      <p:graphicFrame>
        <p:nvGraphicFramePr>
          <p:cNvPr id="75" name="Content Placeholder 5">
            <a:extLst>
              <a:ext uri="{FF2B5EF4-FFF2-40B4-BE49-F238E27FC236}">
                <a16:creationId xmlns:a16="http://schemas.microsoft.com/office/drawing/2014/main" id="{8D1036D1-DDB8-8B54-202C-B256316432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182752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867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EF4763-EB4A-4A35-89EB-AD2763B48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97A44A-6D76-6831-81FD-4011E7F16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567" y="130056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ea typeface="+mj-lt"/>
                <a:cs typeface="+mj-lt"/>
              </a:rPr>
              <a:t>Основни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принципи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за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защита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на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компютърна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мрежа</a:t>
            </a:r>
            <a:endParaRPr lang="en-US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23E8F6A4-FD0A-35A0-120C-38A0CBD517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037057"/>
              </p:ext>
            </p:extLst>
          </p:nvPr>
        </p:nvGraphicFramePr>
        <p:xfrm>
          <a:off x="1131642" y="2030463"/>
          <a:ext cx="10286999" cy="3985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89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Picture 2">
            <a:extLst>
              <a:ext uri="{FF2B5EF4-FFF2-40B4-BE49-F238E27FC236}">
                <a16:creationId xmlns:a16="http://schemas.microsoft.com/office/drawing/2014/main" id="{678E285C-BE9E-45B7-A3EE-B9792DAE9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2" name="Group 261">
            <a:extLst>
              <a:ext uri="{FF2B5EF4-FFF2-40B4-BE49-F238E27FC236}">
                <a16:creationId xmlns:a16="http://schemas.microsoft.com/office/drawing/2014/main" id="{AB86F577-8905-4B21-8AF3-C1BB343377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263" name="Rectangle 5">
              <a:extLst>
                <a:ext uri="{FF2B5EF4-FFF2-40B4-BE49-F238E27FC236}">
                  <a16:creationId xmlns:a16="http://schemas.microsoft.com/office/drawing/2014/main" id="{D2F1CFF3-A579-4D24-B5F9-1C71BA6FE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64" name="Freeform 6">
              <a:extLst>
                <a:ext uri="{FF2B5EF4-FFF2-40B4-BE49-F238E27FC236}">
                  <a16:creationId xmlns:a16="http://schemas.microsoft.com/office/drawing/2014/main" id="{57601B50-7EB1-43FA-8360-4297BCD76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5" name="Freeform 7">
              <a:extLst>
                <a:ext uri="{FF2B5EF4-FFF2-40B4-BE49-F238E27FC236}">
                  <a16:creationId xmlns:a16="http://schemas.microsoft.com/office/drawing/2014/main" id="{60BD8B7A-CD01-4638-A2C9-299AC68B9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6" name="Rectangle 8">
              <a:extLst>
                <a:ext uri="{FF2B5EF4-FFF2-40B4-BE49-F238E27FC236}">
                  <a16:creationId xmlns:a16="http://schemas.microsoft.com/office/drawing/2014/main" id="{095B58F9-6C29-48BE-9DA6-3855080521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67" name="Freeform 9">
              <a:extLst>
                <a:ext uri="{FF2B5EF4-FFF2-40B4-BE49-F238E27FC236}">
                  <a16:creationId xmlns:a16="http://schemas.microsoft.com/office/drawing/2014/main" id="{0C84674F-2E8A-4B70-B801-00722CDD58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8" name="Freeform 10">
              <a:extLst>
                <a:ext uri="{FF2B5EF4-FFF2-40B4-BE49-F238E27FC236}">
                  <a16:creationId xmlns:a16="http://schemas.microsoft.com/office/drawing/2014/main" id="{34F320BB-D6A9-45FE-8556-498B763B1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9" name="Freeform 11">
              <a:extLst>
                <a:ext uri="{FF2B5EF4-FFF2-40B4-BE49-F238E27FC236}">
                  <a16:creationId xmlns:a16="http://schemas.microsoft.com/office/drawing/2014/main" id="{5493D54A-532A-46ED-AF63-A0A54818E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0" name="Freeform 12">
              <a:extLst>
                <a:ext uri="{FF2B5EF4-FFF2-40B4-BE49-F238E27FC236}">
                  <a16:creationId xmlns:a16="http://schemas.microsoft.com/office/drawing/2014/main" id="{EAF2EDFA-9C0B-44E2-B4BB-312B58BCA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1" name="Freeform 13">
              <a:extLst>
                <a:ext uri="{FF2B5EF4-FFF2-40B4-BE49-F238E27FC236}">
                  <a16:creationId xmlns:a16="http://schemas.microsoft.com/office/drawing/2014/main" id="{A3641113-CE35-42A4-B605-41BC06BF4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2" name="Freeform 14">
              <a:extLst>
                <a:ext uri="{FF2B5EF4-FFF2-40B4-BE49-F238E27FC236}">
                  <a16:creationId xmlns:a16="http://schemas.microsoft.com/office/drawing/2014/main" id="{DA2E5B2C-BAC4-4440-9B7E-F38783197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3" name="Freeform 15">
              <a:extLst>
                <a:ext uri="{FF2B5EF4-FFF2-40B4-BE49-F238E27FC236}">
                  <a16:creationId xmlns:a16="http://schemas.microsoft.com/office/drawing/2014/main" id="{D8A506DF-2E53-42C9-94BE-B98E32E05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4" name="Freeform 16">
              <a:extLst>
                <a:ext uri="{FF2B5EF4-FFF2-40B4-BE49-F238E27FC236}">
                  <a16:creationId xmlns:a16="http://schemas.microsoft.com/office/drawing/2014/main" id="{12934FF8-5F70-40BF-BBB6-5EB941FB9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5" name="Freeform 17">
              <a:extLst>
                <a:ext uri="{FF2B5EF4-FFF2-40B4-BE49-F238E27FC236}">
                  <a16:creationId xmlns:a16="http://schemas.microsoft.com/office/drawing/2014/main" id="{8EB3FB08-D01D-4E24-BE40-C16269DF6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6" name="Freeform 18">
              <a:extLst>
                <a:ext uri="{FF2B5EF4-FFF2-40B4-BE49-F238E27FC236}">
                  <a16:creationId xmlns:a16="http://schemas.microsoft.com/office/drawing/2014/main" id="{D24E50D7-2753-4169-AD51-C106DA1B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7" name="Freeform 19">
              <a:extLst>
                <a:ext uri="{FF2B5EF4-FFF2-40B4-BE49-F238E27FC236}">
                  <a16:creationId xmlns:a16="http://schemas.microsoft.com/office/drawing/2014/main" id="{DF94B7E0-D9B6-4096-94D0-18D3AC0EF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8" name="Freeform 20">
              <a:extLst>
                <a:ext uri="{FF2B5EF4-FFF2-40B4-BE49-F238E27FC236}">
                  <a16:creationId xmlns:a16="http://schemas.microsoft.com/office/drawing/2014/main" id="{EBC05ADE-BBA2-4387-B005-3196E2E198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9" name="Freeform 21">
              <a:extLst>
                <a:ext uri="{FF2B5EF4-FFF2-40B4-BE49-F238E27FC236}">
                  <a16:creationId xmlns:a16="http://schemas.microsoft.com/office/drawing/2014/main" id="{BBED1CEE-14D2-442F-AB08-401ABE3EF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0" name="Freeform 22">
              <a:extLst>
                <a:ext uri="{FF2B5EF4-FFF2-40B4-BE49-F238E27FC236}">
                  <a16:creationId xmlns:a16="http://schemas.microsoft.com/office/drawing/2014/main" id="{4F6574C0-78E8-49EA-84BC-EE9D55707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1" name="Freeform 23">
              <a:extLst>
                <a:ext uri="{FF2B5EF4-FFF2-40B4-BE49-F238E27FC236}">
                  <a16:creationId xmlns:a16="http://schemas.microsoft.com/office/drawing/2014/main" id="{65BCDB0B-615E-4CA1-AFD5-6B121CB7CE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2" name="Freeform 24">
              <a:extLst>
                <a:ext uri="{FF2B5EF4-FFF2-40B4-BE49-F238E27FC236}">
                  <a16:creationId xmlns:a16="http://schemas.microsoft.com/office/drawing/2014/main" id="{40627863-B7FC-44D1-9E53-E728FFF675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3" name="Freeform 25">
              <a:extLst>
                <a:ext uri="{FF2B5EF4-FFF2-40B4-BE49-F238E27FC236}">
                  <a16:creationId xmlns:a16="http://schemas.microsoft.com/office/drawing/2014/main" id="{52FD6F8C-3AF1-487E-91F4-6E55146F1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4" name="Freeform 26">
              <a:extLst>
                <a:ext uri="{FF2B5EF4-FFF2-40B4-BE49-F238E27FC236}">
                  <a16:creationId xmlns:a16="http://schemas.microsoft.com/office/drawing/2014/main" id="{50323CF3-93CB-4E03-95C0-B180BB87A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5" name="Freeform 27">
              <a:extLst>
                <a:ext uri="{FF2B5EF4-FFF2-40B4-BE49-F238E27FC236}">
                  <a16:creationId xmlns:a16="http://schemas.microsoft.com/office/drawing/2014/main" id="{EB47D82F-CF1B-47E6-9FA2-F3A9C5F94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6" name="Freeform 28">
              <a:extLst>
                <a:ext uri="{FF2B5EF4-FFF2-40B4-BE49-F238E27FC236}">
                  <a16:creationId xmlns:a16="http://schemas.microsoft.com/office/drawing/2014/main" id="{0606708F-F2D4-4678-8ED2-39041BC64D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7" name="Freeform 29">
              <a:extLst>
                <a:ext uri="{FF2B5EF4-FFF2-40B4-BE49-F238E27FC236}">
                  <a16:creationId xmlns:a16="http://schemas.microsoft.com/office/drawing/2014/main" id="{D7EB95B4-15E4-433D-B36F-21FF341AD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8" name="Freeform 30">
              <a:extLst>
                <a:ext uri="{FF2B5EF4-FFF2-40B4-BE49-F238E27FC236}">
                  <a16:creationId xmlns:a16="http://schemas.microsoft.com/office/drawing/2014/main" id="{500A541B-4C75-497C-A489-097ED2996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9" name="Freeform 31">
              <a:extLst>
                <a:ext uri="{FF2B5EF4-FFF2-40B4-BE49-F238E27FC236}">
                  <a16:creationId xmlns:a16="http://schemas.microsoft.com/office/drawing/2014/main" id="{5789326F-12A4-48B8-B0ED-A6A2AE0C2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0" name="Freeform 32">
              <a:extLst>
                <a:ext uri="{FF2B5EF4-FFF2-40B4-BE49-F238E27FC236}">
                  <a16:creationId xmlns:a16="http://schemas.microsoft.com/office/drawing/2014/main" id="{25FA672E-2B65-477F-AA75-6261CE652F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1" name="Rectangle 33">
              <a:extLst>
                <a:ext uri="{FF2B5EF4-FFF2-40B4-BE49-F238E27FC236}">
                  <a16:creationId xmlns:a16="http://schemas.microsoft.com/office/drawing/2014/main" id="{BB09AF8D-E68B-499C-B9F5-2F365813D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92" name="Freeform 34">
              <a:extLst>
                <a:ext uri="{FF2B5EF4-FFF2-40B4-BE49-F238E27FC236}">
                  <a16:creationId xmlns:a16="http://schemas.microsoft.com/office/drawing/2014/main" id="{7991AEAD-B5F3-47BA-9F1B-86C16A84A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3" name="Freeform 35">
              <a:extLst>
                <a:ext uri="{FF2B5EF4-FFF2-40B4-BE49-F238E27FC236}">
                  <a16:creationId xmlns:a16="http://schemas.microsoft.com/office/drawing/2014/main" id="{19A85F58-4C3A-4388-B55C-2329EEAEC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4" name="Freeform 36">
              <a:extLst>
                <a:ext uri="{FF2B5EF4-FFF2-40B4-BE49-F238E27FC236}">
                  <a16:creationId xmlns:a16="http://schemas.microsoft.com/office/drawing/2014/main" id="{05652F38-94D9-41B7-A699-7E8F0C78D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5" name="Freeform 37">
              <a:extLst>
                <a:ext uri="{FF2B5EF4-FFF2-40B4-BE49-F238E27FC236}">
                  <a16:creationId xmlns:a16="http://schemas.microsoft.com/office/drawing/2014/main" id="{3C043852-C250-4518-BB89-C91A34917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6" name="Freeform 38">
              <a:extLst>
                <a:ext uri="{FF2B5EF4-FFF2-40B4-BE49-F238E27FC236}">
                  <a16:creationId xmlns:a16="http://schemas.microsoft.com/office/drawing/2014/main" id="{0CAB9A07-ECF2-416C-8528-F75DACB138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7" name="Freeform 39">
              <a:extLst>
                <a:ext uri="{FF2B5EF4-FFF2-40B4-BE49-F238E27FC236}">
                  <a16:creationId xmlns:a16="http://schemas.microsoft.com/office/drawing/2014/main" id="{904A314C-A829-4AA6-92E2-529BCCF95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8" name="Freeform 40">
              <a:extLst>
                <a:ext uri="{FF2B5EF4-FFF2-40B4-BE49-F238E27FC236}">
                  <a16:creationId xmlns:a16="http://schemas.microsoft.com/office/drawing/2014/main" id="{244EE6BA-4569-43ED-9E2E-1FB66201B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9" name="Freeform 41">
              <a:extLst>
                <a:ext uri="{FF2B5EF4-FFF2-40B4-BE49-F238E27FC236}">
                  <a16:creationId xmlns:a16="http://schemas.microsoft.com/office/drawing/2014/main" id="{BEB8252E-FB2A-4BB5-BEC6-CA10FF6F7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0" name="Freeform 42">
              <a:extLst>
                <a:ext uri="{FF2B5EF4-FFF2-40B4-BE49-F238E27FC236}">
                  <a16:creationId xmlns:a16="http://schemas.microsoft.com/office/drawing/2014/main" id="{91414711-C3A4-4E96-854A-DDDEB2F2E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1" name="Freeform 43">
              <a:extLst>
                <a:ext uri="{FF2B5EF4-FFF2-40B4-BE49-F238E27FC236}">
                  <a16:creationId xmlns:a16="http://schemas.microsoft.com/office/drawing/2014/main" id="{86815BA8-3055-4B42-98C3-4202FD92E0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2" name="Freeform 44">
              <a:extLst>
                <a:ext uri="{FF2B5EF4-FFF2-40B4-BE49-F238E27FC236}">
                  <a16:creationId xmlns:a16="http://schemas.microsoft.com/office/drawing/2014/main" id="{44457813-E991-44AE-9A83-B7488D1F36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3" name="Rectangle 45">
              <a:extLst>
                <a:ext uri="{FF2B5EF4-FFF2-40B4-BE49-F238E27FC236}">
                  <a16:creationId xmlns:a16="http://schemas.microsoft.com/office/drawing/2014/main" id="{8CE1CF47-A73F-4560-8835-AE1DC51E5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04" name="Freeform 46">
              <a:extLst>
                <a:ext uri="{FF2B5EF4-FFF2-40B4-BE49-F238E27FC236}">
                  <a16:creationId xmlns:a16="http://schemas.microsoft.com/office/drawing/2014/main" id="{C2A935E4-AACC-4CB9-995E-D28617887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5" name="Freeform 47">
              <a:extLst>
                <a:ext uri="{FF2B5EF4-FFF2-40B4-BE49-F238E27FC236}">
                  <a16:creationId xmlns:a16="http://schemas.microsoft.com/office/drawing/2014/main" id="{93B5B778-8ACB-4004-932D-BD95997B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6" name="Freeform 48">
              <a:extLst>
                <a:ext uri="{FF2B5EF4-FFF2-40B4-BE49-F238E27FC236}">
                  <a16:creationId xmlns:a16="http://schemas.microsoft.com/office/drawing/2014/main" id="{1434AF34-0919-40AD-84B1-446D4FF2D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7" name="Freeform 49">
              <a:extLst>
                <a:ext uri="{FF2B5EF4-FFF2-40B4-BE49-F238E27FC236}">
                  <a16:creationId xmlns:a16="http://schemas.microsoft.com/office/drawing/2014/main" id="{29546CF3-6DDD-4073-AB7F-C6E722257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8" name="Freeform 50">
              <a:extLst>
                <a:ext uri="{FF2B5EF4-FFF2-40B4-BE49-F238E27FC236}">
                  <a16:creationId xmlns:a16="http://schemas.microsoft.com/office/drawing/2014/main" id="{289D46AB-128A-477F-B6C9-F40F115D6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9" name="Freeform 51">
              <a:extLst>
                <a:ext uri="{FF2B5EF4-FFF2-40B4-BE49-F238E27FC236}">
                  <a16:creationId xmlns:a16="http://schemas.microsoft.com/office/drawing/2014/main" id="{A7DA7E67-3368-44AD-AACD-EB64AE34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0" name="Freeform 52">
              <a:extLst>
                <a:ext uri="{FF2B5EF4-FFF2-40B4-BE49-F238E27FC236}">
                  <a16:creationId xmlns:a16="http://schemas.microsoft.com/office/drawing/2014/main" id="{78BB1152-AB85-4AD8-BBA1-07CEA1F50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1" name="Freeform 53">
              <a:extLst>
                <a:ext uri="{FF2B5EF4-FFF2-40B4-BE49-F238E27FC236}">
                  <a16:creationId xmlns:a16="http://schemas.microsoft.com/office/drawing/2014/main" id="{A982E7F2-DD68-4093-B9C5-3E42B475A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2" name="Freeform 54">
              <a:extLst>
                <a:ext uri="{FF2B5EF4-FFF2-40B4-BE49-F238E27FC236}">
                  <a16:creationId xmlns:a16="http://schemas.microsoft.com/office/drawing/2014/main" id="{A682E224-4CD6-420B-897A-B23D50B82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3" name="Freeform 55">
              <a:extLst>
                <a:ext uri="{FF2B5EF4-FFF2-40B4-BE49-F238E27FC236}">
                  <a16:creationId xmlns:a16="http://schemas.microsoft.com/office/drawing/2014/main" id="{31B90F10-06CD-480E-8D35-6E0FFFB894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4" name="Freeform 56">
              <a:extLst>
                <a:ext uri="{FF2B5EF4-FFF2-40B4-BE49-F238E27FC236}">
                  <a16:creationId xmlns:a16="http://schemas.microsoft.com/office/drawing/2014/main" id="{7BC977DB-69B0-4D8D-B77C-E1127EC417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5" name="Freeform 57">
              <a:extLst>
                <a:ext uri="{FF2B5EF4-FFF2-40B4-BE49-F238E27FC236}">
                  <a16:creationId xmlns:a16="http://schemas.microsoft.com/office/drawing/2014/main" id="{24127454-3FCB-41D6-ACFB-81D7E05A7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6" name="Freeform 58">
              <a:extLst>
                <a:ext uri="{FF2B5EF4-FFF2-40B4-BE49-F238E27FC236}">
                  <a16:creationId xmlns:a16="http://schemas.microsoft.com/office/drawing/2014/main" id="{7AA80D42-B8A8-475B-ADBF-99719CE9F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318" name="Rectangle 317">
            <a:extLst>
              <a:ext uri="{FF2B5EF4-FFF2-40B4-BE49-F238E27FC236}">
                <a16:creationId xmlns:a16="http://schemas.microsoft.com/office/drawing/2014/main" id="{D706AE2E-B17B-43A3-84F8-9C0FE9466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0"/>
            <a:ext cx="12192003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CEFFB8CF-3E94-42D7-849C-841E7744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321" name="Rectangle 5">
              <a:extLst>
                <a:ext uri="{FF2B5EF4-FFF2-40B4-BE49-F238E27FC236}">
                  <a16:creationId xmlns:a16="http://schemas.microsoft.com/office/drawing/2014/main" id="{C274DE9A-4502-4454-911E-B7FE9ED6DE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22" name="Freeform 6">
              <a:extLst>
                <a:ext uri="{FF2B5EF4-FFF2-40B4-BE49-F238E27FC236}">
                  <a16:creationId xmlns:a16="http://schemas.microsoft.com/office/drawing/2014/main" id="{76AFCF59-7BED-416B-ACD9-EA099C9B2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3" name="Freeform 7">
              <a:extLst>
                <a:ext uri="{FF2B5EF4-FFF2-40B4-BE49-F238E27FC236}">
                  <a16:creationId xmlns:a16="http://schemas.microsoft.com/office/drawing/2014/main" id="{8EEECEBC-B149-42E5-8164-EE5456F06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4" name="Rectangle 8">
              <a:extLst>
                <a:ext uri="{FF2B5EF4-FFF2-40B4-BE49-F238E27FC236}">
                  <a16:creationId xmlns:a16="http://schemas.microsoft.com/office/drawing/2014/main" id="{03B49256-D2D8-436B-8F29-0C7E53366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25" name="Freeform 9">
              <a:extLst>
                <a:ext uri="{FF2B5EF4-FFF2-40B4-BE49-F238E27FC236}">
                  <a16:creationId xmlns:a16="http://schemas.microsoft.com/office/drawing/2014/main" id="{4045E56F-B537-408E-B346-B9B15C39A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6" name="Freeform 10">
              <a:extLst>
                <a:ext uri="{FF2B5EF4-FFF2-40B4-BE49-F238E27FC236}">
                  <a16:creationId xmlns:a16="http://schemas.microsoft.com/office/drawing/2014/main" id="{904BDB2F-0893-4AD7-A871-C808C9651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7" name="Freeform 11">
              <a:extLst>
                <a:ext uri="{FF2B5EF4-FFF2-40B4-BE49-F238E27FC236}">
                  <a16:creationId xmlns:a16="http://schemas.microsoft.com/office/drawing/2014/main" id="{512D8C6F-C154-4928-9891-DDCF50DA6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8" name="Freeform 12">
              <a:extLst>
                <a:ext uri="{FF2B5EF4-FFF2-40B4-BE49-F238E27FC236}">
                  <a16:creationId xmlns:a16="http://schemas.microsoft.com/office/drawing/2014/main" id="{7E2BBA63-D694-4AD5-976F-4F1CDB204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9" name="Freeform 13">
              <a:extLst>
                <a:ext uri="{FF2B5EF4-FFF2-40B4-BE49-F238E27FC236}">
                  <a16:creationId xmlns:a16="http://schemas.microsoft.com/office/drawing/2014/main" id="{394F9847-4F95-42E8-AE7E-8DD8A0E27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0" name="Freeform 14">
              <a:extLst>
                <a:ext uri="{FF2B5EF4-FFF2-40B4-BE49-F238E27FC236}">
                  <a16:creationId xmlns:a16="http://schemas.microsoft.com/office/drawing/2014/main" id="{48CE4CA3-085D-44AC-996B-9F347B7BC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1" name="Freeform 15">
              <a:extLst>
                <a:ext uri="{FF2B5EF4-FFF2-40B4-BE49-F238E27FC236}">
                  <a16:creationId xmlns:a16="http://schemas.microsoft.com/office/drawing/2014/main" id="{0D7459AE-7E00-4707-B574-1D3636BB46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2" name="Freeform 16">
              <a:extLst>
                <a:ext uri="{FF2B5EF4-FFF2-40B4-BE49-F238E27FC236}">
                  <a16:creationId xmlns:a16="http://schemas.microsoft.com/office/drawing/2014/main" id="{EF95E020-0C4A-4BD5-84BE-6DF8B8BCA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3" name="Freeform 17">
              <a:extLst>
                <a:ext uri="{FF2B5EF4-FFF2-40B4-BE49-F238E27FC236}">
                  <a16:creationId xmlns:a16="http://schemas.microsoft.com/office/drawing/2014/main" id="{18CC4862-B9BB-4E63-9630-AA5241E68A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4" name="Freeform 18">
              <a:extLst>
                <a:ext uri="{FF2B5EF4-FFF2-40B4-BE49-F238E27FC236}">
                  <a16:creationId xmlns:a16="http://schemas.microsoft.com/office/drawing/2014/main" id="{156A0508-DDAB-4BFB-824D-CA9D3D833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5" name="Freeform 19">
              <a:extLst>
                <a:ext uri="{FF2B5EF4-FFF2-40B4-BE49-F238E27FC236}">
                  <a16:creationId xmlns:a16="http://schemas.microsoft.com/office/drawing/2014/main" id="{E3B0103B-60DE-4385-B84E-53694FB9A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6" name="Freeform 20">
              <a:extLst>
                <a:ext uri="{FF2B5EF4-FFF2-40B4-BE49-F238E27FC236}">
                  <a16:creationId xmlns:a16="http://schemas.microsoft.com/office/drawing/2014/main" id="{C8C1C0D4-C36E-4251-A97F-436AFA379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7" name="Freeform 21">
              <a:extLst>
                <a:ext uri="{FF2B5EF4-FFF2-40B4-BE49-F238E27FC236}">
                  <a16:creationId xmlns:a16="http://schemas.microsoft.com/office/drawing/2014/main" id="{550D7341-7849-4B72-A2D7-68B7161D43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8" name="Freeform 22">
              <a:extLst>
                <a:ext uri="{FF2B5EF4-FFF2-40B4-BE49-F238E27FC236}">
                  <a16:creationId xmlns:a16="http://schemas.microsoft.com/office/drawing/2014/main" id="{C9E742C7-3FF2-4931-B087-46AAA6C33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9" name="Freeform 23">
              <a:extLst>
                <a:ext uri="{FF2B5EF4-FFF2-40B4-BE49-F238E27FC236}">
                  <a16:creationId xmlns:a16="http://schemas.microsoft.com/office/drawing/2014/main" id="{424AF1DB-9264-4B94-9F0D-EF37F12D4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0" name="Freeform 24">
              <a:extLst>
                <a:ext uri="{FF2B5EF4-FFF2-40B4-BE49-F238E27FC236}">
                  <a16:creationId xmlns:a16="http://schemas.microsoft.com/office/drawing/2014/main" id="{766E43D2-CF93-4468-9B12-FFB234513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1" name="Freeform 25">
              <a:extLst>
                <a:ext uri="{FF2B5EF4-FFF2-40B4-BE49-F238E27FC236}">
                  <a16:creationId xmlns:a16="http://schemas.microsoft.com/office/drawing/2014/main" id="{AC24EC38-E0E5-4A4E-A64D-359DD4A55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2" name="Freeform 26">
              <a:extLst>
                <a:ext uri="{FF2B5EF4-FFF2-40B4-BE49-F238E27FC236}">
                  <a16:creationId xmlns:a16="http://schemas.microsoft.com/office/drawing/2014/main" id="{338D8FE1-6073-44CF-857C-9273A16075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3" name="Freeform 27">
              <a:extLst>
                <a:ext uri="{FF2B5EF4-FFF2-40B4-BE49-F238E27FC236}">
                  <a16:creationId xmlns:a16="http://schemas.microsoft.com/office/drawing/2014/main" id="{39BAF819-1ABF-4754-B2E6-8C023A3B9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4" name="Freeform 28">
              <a:extLst>
                <a:ext uri="{FF2B5EF4-FFF2-40B4-BE49-F238E27FC236}">
                  <a16:creationId xmlns:a16="http://schemas.microsoft.com/office/drawing/2014/main" id="{2B5FE77A-C8CA-4E0E-BA89-53BA982E6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5" name="Freeform 29">
              <a:extLst>
                <a:ext uri="{FF2B5EF4-FFF2-40B4-BE49-F238E27FC236}">
                  <a16:creationId xmlns:a16="http://schemas.microsoft.com/office/drawing/2014/main" id="{264169FF-BB01-4F56-812A-738BE4AAC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6" name="Freeform 30">
              <a:extLst>
                <a:ext uri="{FF2B5EF4-FFF2-40B4-BE49-F238E27FC236}">
                  <a16:creationId xmlns:a16="http://schemas.microsoft.com/office/drawing/2014/main" id="{831BA8DD-49DA-443B-AD7A-1680CD287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7" name="Freeform 31">
              <a:extLst>
                <a:ext uri="{FF2B5EF4-FFF2-40B4-BE49-F238E27FC236}">
                  <a16:creationId xmlns:a16="http://schemas.microsoft.com/office/drawing/2014/main" id="{15B5FD47-B408-4DD0-BA9C-76C3F6814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8" name="Freeform 32">
              <a:extLst>
                <a:ext uri="{FF2B5EF4-FFF2-40B4-BE49-F238E27FC236}">
                  <a16:creationId xmlns:a16="http://schemas.microsoft.com/office/drawing/2014/main" id="{2432FB6B-FBB2-438F-A3BC-0392CA944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9" name="Rectangle 33">
              <a:extLst>
                <a:ext uri="{FF2B5EF4-FFF2-40B4-BE49-F238E27FC236}">
                  <a16:creationId xmlns:a16="http://schemas.microsoft.com/office/drawing/2014/main" id="{A9E1CA69-4810-4E1D-A227-EA4EF0151F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50" name="Freeform 34">
              <a:extLst>
                <a:ext uri="{FF2B5EF4-FFF2-40B4-BE49-F238E27FC236}">
                  <a16:creationId xmlns:a16="http://schemas.microsoft.com/office/drawing/2014/main" id="{978653C5-EFDF-4617-9A6A-E810A9C22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1" name="Freeform 35">
              <a:extLst>
                <a:ext uri="{FF2B5EF4-FFF2-40B4-BE49-F238E27FC236}">
                  <a16:creationId xmlns:a16="http://schemas.microsoft.com/office/drawing/2014/main" id="{F1B9F231-1E6A-4122-81B0-043E2A5F5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2" name="Freeform 36">
              <a:extLst>
                <a:ext uri="{FF2B5EF4-FFF2-40B4-BE49-F238E27FC236}">
                  <a16:creationId xmlns:a16="http://schemas.microsoft.com/office/drawing/2014/main" id="{DF2B6BD0-0057-43BC-8681-9FAC9FC53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3" name="Freeform 37">
              <a:extLst>
                <a:ext uri="{FF2B5EF4-FFF2-40B4-BE49-F238E27FC236}">
                  <a16:creationId xmlns:a16="http://schemas.microsoft.com/office/drawing/2014/main" id="{6D7D7117-2276-4EB9-882B-A44A2DB06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4" name="Freeform 38">
              <a:extLst>
                <a:ext uri="{FF2B5EF4-FFF2-40B4-BE49-F238E27FC236}">
                  <a16:creationId xmlns:a16="http://schemas.microsoft.com/office/drawing/2014/main" id="{98AD68EB-6444-4B28-8F06-C0B6111AC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5" name="Freeform 39">
              <a:extLst>
                <a:ext uri="{FF2B5EF4-FFF2-40B4-BE49-F238E27FC236}">
                  <a16:creationId xmlns:a16="http://schemas.microsoft.com/office/drawing/2014/main" id="{438FA125-C459-48A2-913F-F5D04E160E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6" name="Freeform 40">
              <a:extLst>
                <a:ext uri="{FF2B5EF4-FFF2-40B4-BE49-F238E27FC236}">
                  <a16:creationId xmlns:a16="http://schemas.microsoft.com/office/drawing/2014/main" id="{18E796D1-6480-436F-947D-550CCE516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7" name="Freeform 41">
              <a:extLst>
                <a:ext uri="{FF2B5EF4-FFF2-40B4-BE49-F238E27FC236}">
                  <a16:creationId xmlns:a16="http://schemas.microsoft.com/office/drawing/2014/main" id="{4549B300-4F89-4E35-B5E7-53E3C6A54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8" name="Freeform 42">
              <a:extLst>
                <a:ext uri="{FF2B5EF4-FFF2-40B4-BE49-F238E27FC236}">
                  <a16:creationId xmlns:a16="http://schemas.microsoft.com/office/drawing/2014/main" id="{D8DA6C40-62DD-4FB3-8D06-5A599E382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9" name="Freeform 43">
              <a:extLst>
                <a:ext uri="{FF2B5EF4-FFF2-40B4-BE49-F238E27FC236}">
                  <a16:creationId xmlns:a16="http://schemas.microsoft.com/office/drawing/2014/main" id="{28EE2B35-9D3D-4925-8DA9-9DF0E40BC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0" name="Freeform 44">
              <a:extLst>
                <a:ext uri="{FF2B5EF4-FFF2-40B4-BE49-F238E27FC236}">
                  <a16:creationId xmlns:a16="http://schemas.microsoft.com/office/drawing/2014/main" id="{9DB82611-4043-4758-81EC-223961980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1" name="Rectangle 45">
              <a:extLst>
                <a:ext uri="{FF2B5EF4-FFF2-40B4-BE49-F238E27FC236}">
                  <a16:creationId xmlns:a16="http://schemas.microsoft.com/office/drawing/2014/main" id="{A8210AB3-0776-4F74-9227-5E448D1AFA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62" name="Freeform 46">
              <a:extLst>
                <a:ext uri="{FF2B5EF4-FFF2-40B4-BE49-F238E27FC236}">
                  <a16:creationId xmlns:a16="http://schemas.microsoft.com/office/drawing/2014/main" id="{002C10AB-E300-481E-AFA5-410481B16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3" name="Freeform 47">
              <a:extLst>
                <a:ext uri="{FF2B5EF4-FFF2-40B4-BE49-F238E27FC236}">
                  <a16:creationId xmlns:a16="http://schemas.microsoft.com/office/drawing/2014/main" id="{11F47C5E-0453-4EF5-B969-A8263DC6A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4" name="Freeform 48">
              <a:extLst>
                <a:ext uri="{FF2B5EF4-FFF2-40B4-BE49-F238E27FC236}">
                  <a16:creationId xmlns:a16="http://schemas.microsoft.com/office/drawing/2014/main" id="{D0CFDC87-55E8-40E1-BD98-4E1EA2C09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5" name="Freeform 49">
              <a:extLst>
                <a:ext uri="{FF2B5EF4-FFF2-40B4-BE49-F238E27FC236}">
                  <a16:creationId xmlns:a16="http://schemas.microsoft.com/office/drawing/2014/main" id="{C1151505-8A7F-41D8-AE03-AD172E38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6" name="Freeform 50">
              <a:extLst>
                <a:ext uri="{FF2B5EF4-FFF2-40B4-BE49-F238E27FC236}">
                  <a16:creationId xmlns:a16="http://schemas.microsoft.com/office/drawing/2014/main" id="{918DAD20-1F9F-41A7-B9D0-EE92F9B32D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7" name="Freeform 51">
              <a:extLst>
                <a:ext uri="{FF2B5EF4-FFF2-40B4-BE49-F238E27FC236}">
                  <a16:creationId xmlns:a16="http://schemas.microsoft.com/office/drawing/2014/main" id="{D303B51B-ADCC-43C9-AE4F-0168CFA63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8" name="Freeform 52">
              <a:extLst>
                <a:ext uri="{FF2B5EF4-FFF2-40B4-BE49-F238E27FC236}">
                  <a16:creationId xmlns:a16="http://schemas.microsoft.com/office/drawing/2014/main" id="{5621B409-0B0A-4827-81F9-684C335EE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9" name="Freeform 53">
              <a:extLst>
                <a:ext uri="{FF2B5EF4-FFF2-40B4-BE49-F238E27FC236}">
                  <a16:creationId xmlns:a16="http://schemas.microsoft.com/office/drawing/2014/main" id="{FCA6910E-A4EC-464B-B285-5F1E40AEF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0" name="Freeform 54">
              <a:extLst>
                <a:ext uri="{FF2B5EF4-FFF2-40B4-BE49-F238E27FC236}">
                  <a16:creationId xmlns:a16="http://schemas.microsoft.com/office/drawing/2014/main" id="{7D0C75DF-4953-4E72-B34A-2F8BD052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1" name="Freeform 55">
              <a:extLst>
                <a:ext uri="{FF2B5EF4-FFF2-40B4-BE49-F238E27FC236}">
                  <a16:creationId xmlns:a16="http://schemas.microsoft.com/office/drawing/2014/main" id="{998A65EA-C434-41FF-B792-2BDC11501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2" name="Freeform 56">
              <a:extLst>
                <a:ext uri="{FF2B5EF4-FFF2-40B4-BE49-F238E27FC236}">
                  <a16:creationId xmlns:a16="http://schemas.microsoft.com/office/drawing/2014/main" id="{3A6D2AE4-7ABD-4946-BE69-5FD3C1A1D6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3" name="Freeform 57">
              <a:extLst>
                <a:ext uri="{FF2B5EF4-FFF2-40B4-BE49-F238E27FC236}">
                  <a16:creationId xmlns:a16="http://schemas.microsoft.com/office/drawing/2014/main" id="{833A81DC-8A3A-4141-A713-A2FE1C572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4" name="Freeform 58">
              <a:extLst>
                <a:ext uri="{FF2B5EF4-FFF2-40B4-BE49-F238E27FC236}">
                  <a16:creationId xmlns:a16="http://schemas.microsoft.com/office/drawing/2014/main" id="{47BB7FFD-57DB-41BD-8D42-9FB58174B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376" name="Picture 2">
            <a:extLst>
              <a:ext uri="{FF2B5EF4-FFF2-40B4-BE49-F238E27FC236}">
                <a16:creationId xmlns:a16="http://schemas.microsoft.com/office/drawing/2014/main" id="{3631D3C9-4C1D-4B3A-A737-E6E780042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-3747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0C550-F8D1-A5F4-0266-141AE1C0D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9935" y="663898"/>
            <a:ext cx="3499338" cy="9215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ЗАПЛАХИ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0E818BB-454E-CDDC-979C-2BDB710EB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591" y="2390653"/>
            <a:ext cx="3529606" cy="34790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 cap="all" dirty="0" err="1">
                <a:solidFill>
                  <a:schemeClr val="bg1"/>
                </a:solidFill>
              </a:rPr>
              <a:t>Всякакви</a:t>
            </a:r>
            <a:r>
              <a:rPr lang="en-US" sz="2200" cap="all" dirty="0">
                <a:solidFill>
                  <a:schemeClr val="bg1"/>
                </a:solidFill>
              </a:rPr>
              <a:t> </a:t>
            </a:r>
            <a:r>
              <a:rPr lang="en-US" sz="2200" cap="all" dirty="0" err="1">
                <a:solidFill>
                  <a:schemeClr val="bg1"/>
                </a:solidFill>
              </a:rPr>
              <a:t>обстоятелства</a:t>
            </a:r>
            <a:r>
              <a:rPr lang="en-US" sz="2200" cap="all" dirty="0">
                <a:solidFill>
                  <a:schemeClr val="bg1"/>
                </a:solidFill>
              </a:rPr>
              <a:t> </a:t>
            </a:r>
            <a:r>
              <a:rPr lang="en-US" sz="2200" cap="all" dirty="0" err="1">
                <a:solidFill>
                  <a:schemeClr val="bg1"/>
                </a:solidFill>
              </a:rPr>
              <a:t>или</a:t>
            </a:r>
            <a:r>
              <a:rPr lang="en-US" sz="2200" cap="all" dirty="0">
                <a:solidFill>
                  <a:schemeClr val="bg1"/>
                </a:solidFill>
              </a:rPr>
              <a:t> </a:t>
            </a:r>
            <a:r>
              <a:rPr lang="en-US" sz="2200" cap="all" dirty="0" err="1">
                <a:solidFill>
                  <a:schemeClr val="bg1"/>
                </a:solidFill>
              </a:rPr>
              <a:t>събития</a:t>
            </a:r>
            <a:r>
              <a:rPr lang="en-US" sz="2200" cap="all" dirty="0">
                <a:solidFill>
                  <a:schemeClr val="bg1"/>
                </a:solidFill>
              </a:rPr>
              <a:t>, </a:t>
            </a:r>
            <a:r>
              <a:rPr lang="en-US" sz="2200" cap="all" dirty="0" err="1">
                <a:solidFill>
                  <a:schemeClr val="bg1"/>
                </a:solidFill>
              </a:rPr>
              <a:t>които</a:t>
            </a:r>
            <a:r>
              <a:rPr lang="en-US" sz="2200" cap="all" dirty="0">
                <a:solidFill>
                  <a:schemeClr val="bg1"/>
                </a:solidFill>
              </a:rPr>
              <a:t> </a:t>
            </a:r>
            <a:r>
              <a:rPr lang="en-US" sz="2200" cap="all" dirty="0" err="1">
                <a:solidFill>
                  <a:schemeClr val="bg1"/>
                </a:solidFill>
              </a:rPr>
              <a:t>могат</a:t>
            </a:r>
            <a:r>
              <a:rPr lang="en-US" sz="2200" cap="all" dirty="0">
                <a:solidFill>
                  <a:schemeClr val="bg1"/>
                </a:solidFill>
              </a:rPr>
              <a:t> </a:t>
            </a:r>
            <a:r>
              <a:rPr lang="en-US" sz="2200" cap="all" dirty="0" err="1">
                <a:solidFill>
                  <a:schemeClr val="bg1"/>
                </a:solidFill>
              </a:rPr>
              <a:t>да</a:t>
            </a:r>
            <a:r>
              <a:rPr lang="en-US" sz="2200" cap="all" dirty="0">
                <a:solidFill>
                  <a:schemeClr val="bg1"/>
                </a:solidFill>
              </a:rPr>
              <a:t> </a:t>
            </a:r>
            <a:r>
              <a:rPr lang="en-US" sz="2200" cap="all" dirty="0" err="1">
                <a:solidFill>
                  <a:schemeClr val="bg1"/>
                </a:solidFill>
              </a:rPr>
              <a:t>навредят</a:t>
            </a:r>
            <a:r>
              <a:rPr lang="en-US" sz="2200" cap="all" dirty="0">
                <a:solidFill>
                  <a:schemeClr val="bg1"/>
                </a:solidFill>
              </a:rPr>
              <a:t> </a:t>
            </a:r>
            <a:r>
              <a:rPr lang="en-US" sz="2200" cap="all" dirty="0" err="1">
                <a:solidFill>
                  <a:schemeClr val="bg1"/>
                </a:solidFill>
              </a:rPr>
              <a:t>на</a:t>
            </a:r>
            <a:r>
              <a:rPr lang="en-US" sz="2200" cap="all" dirty="0">
                <a:solidFill>
                  <a:schemeClr val="bg1"/>
                </a:solidFill>
              </a:rPr>
              <a:t> </a:t>
            </a:r>
            <a:r>
              <a:rPr lang="en-US" sz="2200" cap="all" dirty="0" err="1">
                <a:solidFill>
                  <a:schemeClr val="bg1"/>
                </a:solidFill>
              </a:rPr>
              <a:t>система</a:t>
            </a:r>
            <a:r>
              <a:rPr lang="en-US" sz="2200" cap="all" dirty="0">
                <a:solidFill>
                  <a:schemeClr val="bg1"/>
                </a:solidFill>
              </a:rPr>
              <a:t> </a:t>
            </a:r>
            <a:r>
              <a:rPr lang="en-US" sz="2200" cap="all" dirty="0" err="1">
                <a:solidFill>
                  <a:schemeClr val="bg1"/>
                </a:solidFill>
              </a:rPr>
              <a:t>или</a:t>
            </a:r>
            <a:r>
              <a:rPr lang="en-US" sz="2200" cap="all" dirty="0">
                <a:solidFill>
                  <a:schemeClr val="bg1"/>
                </a:solidFill>
              </a:rPr>
              <a:t> </a:t>
            </a:r>
            <a:r>
              <a:rPr lang="en-US" sz="2200" cap="all" dirty="0" err="1">
                <a:solidFill>
                  <a:schemeClr val="bg1"/>
                </a:solidFill>
              </a:rPr>
              <a:t>мрежа</a:t>
            </a:r>
            <a:r>
              <a:rPr lang="en-US" sz="2200" cap="all" dirty="0">
                <a:solidFill>
                  <a:schemeClr val="bg1"/>
                </a:solidFill>
              </a:rPr>
              <a:t>.</a:t>
            </a:r>
            <a:endParaRPr lang="en-US" sz="2200">
              <a:solidFill>
                <a:schemeClr val="bg1"/>
              </a:solidFill>
            </a:endParaRPr>
          </a:p>
        </p:txBody>
      </p:sp>
      <p:sp useBgFill="1">
        <p:nvSpPr>
          <p:cNvPr id="378" name="Round Diagonal Corner Rectangle 6">
            <a:extLst>
              <a:ext uri="{FF2B5EF4-FFF2-40B4-BE49-F238E27FC236}">
                <a16:creationId xmlns:a16="http://schemas.microsoft.com/office/drawing/2014/main" id="{5B986EF0-8540-483D-9DDE-1F168FAAC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949" y="808057"/>
            <a:ext cx="6752461" cy="5234394"/>
          </a:xfrm>
          <a:prstGeom prst="round2DiagRect">
            <a:avLst>
              <a:gd name="adj1" fmla="val 741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B0807035-FD57-6100-AA2B-6C3CF6833F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219" y="1556110"/>
            <a:ext cx="6395689" cy="327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74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C88A4-AD0E-F5C4-0767-0EDE47029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259" y="139826"/>
            <a:ext cx="9905998" cy="1478570"/>
          </a:xfrm>
        </p:spPr>
        <p:txBody>
          <a:bodyPr/>
          <a:lstStyle/>
          <a:p>
            <a:pPr algn="ctr"/>
            <a:r>
              <a:rPr lang="en-US" dirty="0" err="1"/>
              <a:t>Криптиране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безжична</a:t>
            </a:r>
            <a:r>
              <a:rPr lang="en-US" dirty="0"/>
              <a:t> </a:t>
            </a:r>
            <a:r>
              <a:rPr lang="en-US" dirty="0" err="1"/>
              <a:t>мрежа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BFB38-7DF4-66A0-2695-F30F5131E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835717AF-4789-141E-5E1F-D7805A6DB3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9949573"/>
              </p:ext>
            </p:extLst>
          </p:nvPr>
        </p:nvGraphicFramePr>
        <p:xfrm>
          <a:off x="1738923" y="1502508"/>
          <a:ext cx="8802076" cy="4878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224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4370A-40C7-7861-0758-CA2E557AD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259" y="227749"/>
            <a:ext cx="9905998" cy="1478570"/>
          </a:xfrm>
        </p:spPr>
        <p:txBody>
          <a:bodyPr/>
          <a:lstStyle/>
          <a:p>
            <a:pPr algn="ctr"/>
            <a:r>
              <a:rPr lang="en-US" dirty="0" err="1"/>
              <a:t>Дефиниране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достъп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ресурсите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мрежата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81394-7FD9-EED7-5C39-E5CCAF835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66180"/>
            <a:ext cx="9905999" cy="38250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Основни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начини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за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защита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от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неупълномощен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достъп</a:t>
            </a:r>
            <a:endParaRPr lang="en-US" dirty="0" err="1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2CCDA2AD-9CBF-8D00-D9B0-BD8732E469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3500715"/>
              </p:ext>
            </p:extLst>
          </p:nvPr>
        </p:nvGraphicFramePr>
        <p:xfrm>
          <a:off x="3165231" y="2840893"/>
          <a:ext cx="570523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028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EF4763-EB4A-4A35-89EB-AD2763B48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16D519-6BD9-E62A-EAE4-EDB953EEB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3300" dirty="0" err="1"/>
              <a:t>Практически</a:t>
            </a:r>
            <a:r>
              <a:rPr lang="en-US" sz="3300" dirty="0"/>
              <a:t> </a:t>
            </a:r>
            <a:r>
              <a:rPr lang="en-US" sz="3300" dirty="0" err="1"/>
              <a:t>проект</a:t>
            </a:r>
            <a:r>
              <a:rPr lang="en-US" sz="3300" dirty="0"/>
              <a:t>: </a:t>
            </a:r>
            <a:r>
              <a:rPr lang="en-US" sz="3300" dirty="0" err="1"/>
              <a:t>реализиция</a:t>
            </a:r>
            <a:r>
              <a:rPr lang="en-US" sz="3300" dirty="0"/>
              <a:t> </a:t>
            </a:r>
            <a:r>
              <a:rPr lang="en-US" sz="3300" dirty="0" err="1"/>
              <a:t>на</a:t>
            </a:r>
            <a:r>
              <a:rPr lang="en-US" sz="3300" dirty="0"/>
              <a:t> </a:t>
            </a:r>
            <a:r>
              <a:rPr lang="en-US" sz="3300" dirty="0" err="1"/>
              <a:t>хардуерна</a:t>
            </a:r>
            <a:r>
              <a:rPr lang="en-US" sz="3300" dirty="0"/>
              <a:t> и </a:t>
            </a:r>
            <a:r>
              <a:rPr lang="en-US" sz="3300" dirty="0" err="1"/>
              <a:t>софтуерна</a:t>
            </a:r>
            <a:r>
              <a:rPr lang="en-US" sz="3300" dirty="0"/>
              <a:t> </a:t>
            </a:r>
            <a:r>
              <a:rPr lang="en-US" sz="3300" dirty="0" err="1"/>
              <a:t>защита</a:t>
            </a:r>
            <a:r>
              <a:rPr lang="en-US" sz="3300" dirty="0"/>
              <a:t> </a:t>
            </a:r>
            <a:r>
              <a:rPr lang="en-US" sz="3300" dirty="0" err="1"/>
              <a:t>на</a:t>
            </a:r>
            <a:r>
              <a:rPr lang="en-US" sz="3300" dirty="0"/>
              <a:t> </a:t>
            </a:r>
            <a:r>
              <a:rPr lang="en-US" sz="3300" dirty="0" err="1"/>
              <a:t>компютърна</a:t>
            </a:r>
            <a:r>
              <a:rPr lang="en-US" sz="3300" dirty="0"/>
              <a:t> </a:t>
            </a:r>
            <a:r>
              <a:rPr lang="en-US" sz="3300" dirty="0" err="1"/>
              <a:t>мрежа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46DBE9-0D45-DC5B-AA67-97C24E64C9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250358"/>
              </p:ext>
            </p:extLst>
          </p:nvPr>
        </p:nvGraphicFramePr>
        <p:xfrm>
          <a:off x="1141411" y="2440771"/>
          <a:ext cx="9905999" cy="358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220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8">
            <a:extLst>
              <a:ext uri="{FF2B5EF4-FFF2-40B4-BE49-F238E27FC236}">
                <a16:creationId xmlns:a16="http://schemas.microsoft.com/office/drawing/2014/main" id="{54B9C16B-AC4A-44ED-9075-F76549B46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10">
            <a:extLst>
              <a:ext uri="{FF2B5EF4-FFF2-40B4-BE49-F238E27FC236}">
                <a16:creationId xmlns:a16="http://schemas.microsoft.com/office/drawing/2014/main" id="{62A2FEB6-F419-4684-9ABC-9E32E012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100" y="-11384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21E24A15-28D6-4CEB-9268-0BB0BEEAF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345933F-9633-4510-90E1-08B0E2A19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68A48FB-1BE4-4053-A76F-5A5511BA0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8149777B-6A9F-4C95-BF44-F96464507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0654845E-622A-4AD3-8F3A-6E1DEAB5F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F1C0739-3D08-4C83-857E-B0724A6E8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D235EAA0-7D5A-453A-9643-EE7A4954E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94C6FB7C-72DE-42DE-8F58-CCE9B8F556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FE31E0FE-EC8D-4EA7-BD9D-02F8C54F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69FE4B12-13E0-48F9-9E18-66406B8D3C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87FAADC3-B321-43EE-B8F3-2842D8409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Line 16">
              <a:extLst>
                <a:ext uri="{FF2B5EF4-FFF2-40B4-BE49-F238E27FC236}">
                  <a16:creationId xmlns:a16="http://schemas.microsoft.com/office/drawing/2014/main" id="{90461464-1683-402F-A72B-8558CC677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70F594E7-32D0-45B9-A3CF-636CF6FCB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8AEF60E1-26C2-4E3C-B839-347DDD23C3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92FE54B-EE9D-4E57-B6BC-6A9196BE8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72BE56DF-619D-463E-8F88-CABA09DA8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Rectangle 21">
              <a:extLst>
                <a:ext uri="{FF2B5EF4-FFF2-40B4-BE49-F238E27FC236}">
                  <a16:creationId xmlns:a16="http://schemas.microsoft.com/office/drawing/2014/main" id="{C7430457-1935-4BBF-A6A7-7C3125A02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BB006150-E547-4E84-A2B1-59131F3D5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5A8CD074-956B-41A4-870B-001554B69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070C253B-974E-459F-AD0B-705722482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BBC07B3D-A631-44EA-861A-7D80383A10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32039DC6-B4CF-4A5A-8D17-3A568D125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99E0C81F-5D8D-4AF8-BDE5-4DF75868F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0D946680-855C-41EC-BBA2-61F6F776E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E6FAD9E8-6E13-45A0-A5D6-8BCAD27B4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0CCBC8FA-0581-454F-9FD1-6B6102A1A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5D6C328F-65A5-41E8-86E9-E4E638CC3B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80" name="Picture 2">
            <a:extLst>
              <a:ext uri="{FF2B5EF4-FFF2-40B4-BE49-F238E27FC236}">
                <a16:creationId xmlns:a16="http://schemas.microsoft.com/office/drawing/2014/main" id="{3E94A106-9341-485C-9057-9D62B2BD0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41">
            <a:extLst>
              <a:ext uri="{FF2B5EF4-FFF2-40B4-BE49-F238E27FC236}">
                <a16:creationId xmlns:a16="http://schemas.microsoft.com/office/drawing/2014/main" id="{B53044DC-4918-43DA-B49D-91673C6C94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43">
            <a:extLst>
              <a:ext uri="{FF2B5EF4-FFF2-40B4-BE49-F238E27FC236}">
                <a16:creationId xmlns:a16="http://schemas.microsoft.com/office/drawing/2014/main" id="{1DCE6B36-1420-43AB-86CF-4E653A51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0" y="-9998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45" name="Rectangle 5">
              <a:extLst>
                <a:ext uri="{FF2B5EF4-FFF2-40B4-BE49-F238E27FC236}">
                  <a16:creationId xmlns:a16="http://schemas.microsoft.com/office/drawing/2014/main" id="{72626E0B-9628-468E-A713-011C02F60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93F7977A-BD91-4B0D-9A8D-372DB67AD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9FEE6A56-01A1-404D-864E-1C2587C9A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E74DBBF2-EF6F-4E3E-B183-F8EEE7609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ABCF0F27-B056-474C-A0FB-1DB747A92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0A0A5B7B-BA2A-45CC-AABE-9D5B08A5D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3C9A5D2B-1787-4954-9108-B9D497A87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818C4F8B-7556-49A7-83C6-C8F631F6A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22BED614-D078-47EA-9C72-190217FDD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id="{73DE0BF2-86D7-4038-AC4B-AF0F116A5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id="{11D8BB55-D027-420C-9EF9-49B3BA79D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Line 16">
              <a:extLst>
                <a:ext uri="{FF2B5EF4-FFF2-40B4-BE49-F238E27FC236}">
                  <a16:creationId xmlns:a16="http://schemas.microsoft.com/office/drawing/2014/main" id="{3FAEF5CE-07ED-46A7-9777-D86C70719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29CAFB1A-357C-4313-B734-1CD4E4F9D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653161D3-8634-4BB7-A2BC-028C4EAA1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19">
              <a:extLst>
                <a:ext uri="{FF2B5EF4-FFF2-40B4-BE49-F238E27FC236}">
                  <a16:creationId xmlns:a16="http://schemas.microsoft.com/office/drawing/2014/main" id="{9537546A-6FF1-408B-AFE2-BBF7D3482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20">
              <a:extLst>
                <a:ext uri="{FF2B5EF4-FFF2-40B4-BE49-F238E27FC236}">
                  <a16:creationId xmlns:a16="http://schemas.microsoft.com/office/drawing/2014/main" id="{F73EE662-79B7-404B-B1B8-0E096BE4C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Rectangle 21">
              <a:extLst>
                <a:ext uri="{FF2B5EF4-FFF2-40B4-BE49-F238E27FC236}">
                  <a16:creationId xmlns:a16="http://schemas.microsoft.com/office/drawing/2014/main" id="{B6DDB906-1F52-4D64-8493-4816EDDD3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2" name="Freeform 22">
              <a:extLst>
                <a:ext uri="{FF2B5EF4-FFF2-40B4-BE49-F238E27FC236}">
                  <a16:creationId xmlns:a16="http://schemas.microsoft.com/office/drawing/2014/main" id="{4FA472A5-ABEA-4961-897B-7EB96AF09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23">
              <a:extLst>
                <a:ext uri="{FF2B5EF4-FFF2-40B4-BE49-F238E27FC236}">
                  <a16:creationId xmlns:a16="http://schemas.microsoft.com/office/drawing/2014/main" id="{54226E99-C38F-4456-A1F8-8897483FD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24">
              <a:extLst>
                <a:ext uri="{FF2B5EF4-FFF2-40B4-BE49-F238E27FC236}">
                  <a16:creationId xmlns:a16="http://schemas.microsoft.com/office/drawing/2014/main" id="{0A4A0196-A383-4629-B9A5-9C87E846C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25">
              <a:extLst>
                <a:ext uri="{FF2B5EF4-FFF2-40B4-BE49-F238E27FC236}">
                  <a16:creationId xmlns:a16="http://schemas.microsoft.com/office/drawing/2014/main" id="{BA5E608D-2E7B-4662-A9A0-18D4E0F0DC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26">
              <a:extLst>
                <a:ext uri="{FF2B5EF4-FFF2-40B4-BE49-F238E27FC236}">
                  <a16:creationId xmlns:a16="http://schemas.microsoft.com/office/drawing/2014/main" id="{5E211F37-790F-4BD7-B055-022AE0C2E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27">
              <a:extLst>
                <a:ext uri="{FF2B5EF4-FFF2-40B4-BE49-F238E27FC236}">
                  <a16:creationId xmlns:a16="http://schemas.microsoft.com/office/drawing/2014/main" id="{96F375D0-232A-490A-9499-CB5FBA3FD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28">
              <a:extLst>
                <a:ext uri="{FF2B5EF4-FFF2-40B4-BE49-F238E27FC236}">
                  <a16:creationId xmlns:a16="http://schemas.microsoft.com/office/drawing/2014/main" id="{6B33B423-FD0F-4780-A0D6-32FC040B3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29">
              <a:extLst>
                <a:ext uri="{FF2B5EF4-FFF2-40B4-BE49-F238E27FC236}">
                  <a16:creationId xmlns:a16="http://schemas.microsoft.com/office/drawing/2014/main" id="{B6BD1710-838F-4CDD-A000-C6C710A6A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30">
              <a:extLst>
                <a:ext uri="{FF2B5EF4-FFF2-40B4-BE49-F238E27FC236}">
                  <a16:creationId xmlns:a16="http://schemas.microsoft.com/office/drawing/2014/main" id="{0BB93533-1C95-4B0A-B0E2-168602B08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31">
              <a:extLst>
                <a:ext uri="{FF2B5EF4-FFF2-40B4-BE49-F238E27FC236}">
                  <a16:creationId xmlns:a16="http://schemas.microsoft.com/office/drawing/2014/main" id="{CB0B113D-1987-4D89-A475-511E092FE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83" name="Picture 2">
            <a:extLst>
              <a:ext uri="{FF2B5EF4-FFF2-40B4-BE49-F238E27FC236}">
                <a16:creationId xmlns:a16="http://schemas.microsoft.com/office/drawing/2014/main" id="{9BE36DBF-0333-4D36-A5BF-81FDA2406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13238"/>
            <a:ext cx="4062718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5EAC2F-111C-85CE-73BD-D6D340DAB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134681"/>
            <a:ext cx="2743310" cy="425502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Авторски колектив</a:t>
            </a:r>
          </a:p>
        </p:txBody>
      </p:sp>
      <p:graphicFrame>
        <p:nvGraphicFramePr>
          <p:cNvPr id="84" name="Content Placeholder 2">
            <a:extLst>
              <a:ext uri="{FF2B5EF4-FFF2-40B4-BE49-F238E27FC236}">
                <a16:creationId xmlns:a16="http://schemas.microsoft.com/office/drawing/2014/main" id="{5DADAECC-2E72-D3BA-3C39-8FC22FE101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538266"/>
              </p:ext>
            </p:extLst>
          </p:nvPr>
        </p:nvGraphicFramePr>
        <p:xfrm>
          <a:off x="4662189" y="1134682"/>
          <a:ext cx="6692748" cy="425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7893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рига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</TotalTime>
  <Words>234</Words>
  <Application>Microsoft Office PowerPoint</Application>
  <PresentationFormat>Широк екран</PresentationFormat>
  <Paragraphs>46</Paragraphs>
  <Slides>8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Верига</vt:lpstr>
      <vt:lpstr>Защита на компютърните мрежи.  Права  на достъп </vt:lpstr>
      <vt:lpstr>Мрежова сигурност и защита от атаки. Настройка на защитната стена</vt:lpstr>
      <vt:lpstr>Основни принципи за защита на компютърна мрежа</vt:lpstr>
      <vt:lpstr>ЗАПЛАХИ</vt:lpstr>
      <vt:lpstr>Криптиране на безжична мрежа</vt:lpstr>
      <vt:lpstr>Дефиниране права на достъп  до ресурсите на мрежата</vt:lpstr>
      <vt:lpstr>Практически проект: реализиция на хардуерна и софтуерна защита на компютърна мрежа</vt:lpstr>
      <vt:lpstr>Авторски колектив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Веселка И. Хинкина</cp:lastModifiedBy>
  <cp:revision>200</cp:revision>
  <dcterms:created xsi:type="dcterms:W3CDTF">2022-10-05T06:25:51Z</dcterms:created>
  <dcterms:modified xsi:type="dcterms:W3CDTF">2022-10-05T08:02:14Z</dcterms:modified>
</cp:coreProperties>
</file>